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7" r:id="rId3"/>
    <p:sldId id="285" r:id="rId4"/>
    <p:sldId id="284" r:id="rId5"/>
    <p:sldId id="283" r:id="rId6"/>
    <p:sldId id="282" r:id="rId7"/>
    <p:sldId id="281" r:id="rId8"/>
    <p:sldId id="280" r:id="rId9"/>
    <p:sldId id="279" r:id="rId10"/>
    <p:sldId id="278" r:id="rId11"/>
    <p:sldId id="28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17" autoAdjust="0"/>
    <p:restoredTop sz="94660"/>
  </p:normalViewPr>
  <p:slideViewPr>
    <p:cSldViewPr snapToGrid="0">
      <p:cViewPr varScale="1">
        <p:scale>
          <a:sx n="73" d="100"/>
          <a:sy n="73" d="100"/>
        </p:scale>
        <p:origin x="1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48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72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53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92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57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126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70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26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19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09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ED86-E3B4-4A67-B05B-676D432BBD96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242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4ED86-E3B4-4A67-B05B-676D432BBD96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BBCB8-D284-48DA-9EC5-DAB473F6A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57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2664823" y="875211"/>
            <a:ext cx="9431383" cy="5891349"/>
          </a:xfrm>
          <a:custGeom>
            <a:avLst/>
            <a:gdLst>
              <a:gd name="connsiteX0" fmla="*/ 0 w 9431383"/>
              <a:gd name="connsiteY0" fmla="*/ 5891349 h 5891349"/>
              <a:gd name="connsiteX1" fmla="*/ 39188 w 9431383"/>
              <a:gd name="connsiteY1" fmla="*/ 5695406 h 5891349"/>
              <a:gd name="connsiteX2" fmla="*/ 52251 w 9431383"/>
              <a:gd name="connsiteY2" fmla="*/ 5656218 h 5891349"/>
              <a:gd name="connsiteX3" fmla="*/ 78377 w 9431383"/>
              <a:gd name="connsiteY3" fmla="*/ 5617029 h 5891349"/>
              <a:gd name="connsiteX4" fmla="*/ 130628 w 9431383"/>
              <a:gd name="connsiteY4" fmla="*/ 5551715 h 5891349"/>
              <a:gd name="connsiteX5" fmla="*/ 156754 w 9431383"/>
              <a:gd name="connsiteY5" fmla="*/ 5512526 h 5891349"/>
              <a:gd name="connsiteX6" fmla="*/ 235131 w 9431383"/>
              <a:gd name="connsiteY6" fmla="*/ 5447212 h 5891349"/>
              <a:gd name="connsiteX7" fmla="*/ 261257 w 9431383"/>
              <a:gd name="connsiteY7" fmla="*/ 5408023 h 5891349"/>
              <a:gd name="connsiteX8" fmla="*/ 339634 w 9431383"/>
              <a:gd name="connsiteY8" fmla="*/ 5355772 h 5891349"/>
              <a:gd name="connsiteX9" fmla="*/ 418011 w 9431383"/>
              <a:gd name="connsiteY9" fmla="*/ 5303520 h 5891349"/>
              <a:gd name="connsiteX10" fmla="*/ 457200 w 9431383"/>
              <a:gd name="connsiteY10" fmla="*/ 5277395 h 5891349"/>
              <a:gd name="connsiteX11" fmla="*/ 496388 w 9431383"/>
              <a:gd name="connsiteY11" fmla="*/ 5264332 h 5891349"/>
              <a:gd name="connsiteX12" fmla="*/ 574766 w 9431383"/>
              <a:gd name="connsiteY12" fmla="*/ 5225143 h 5891349"/>
              <a:gd name="connsiteX13" fmla="*/ 875211 w 9431383"/>
              <a:gd name="connsiteY13" fmla="*/ 5238206 h 5891349"/>
              <a:gd name="connsiteX14" fmla="*/ 914400 w 9431383"/>
              <a:gd name="connsiteY14" fmla="*/ 5251269 h 5891349"/>
              <a:gd name="connsiteX15" fmla="*/ 966651 w 9431383"/>
              <a:gd name="connsiteY15" fmla="*/ 5264332 h 5891349"/>
              <a:gd name="connsiteX16" fmla="*/ 1005840 w 9431383"/>
              <a:gd name="connsiteY16" fmla="*/ 5277395 h 5891349"/>
              <a:gd name="connsiteX17" fmla="*/ 1136468 w 9431383"/>
              <a:gd name="connsiteY17" fmla="*/ 5303520 h 5891349"/>
              <a:gd name="connsiteX18" fmla="*/ 1175657 w 9431383"/>
              <a:gd name="connsiteY18" fmla="*/ 5316583 h 5891349"/>
              <a:gd name="connsiteX19" fmla="*/ 1319348 w 9431383"/>
              <a:gd name="connsiteY19" fmla="*/ 5342709 h 5891349"/>
              <a:gd name="connsiteX20" fmla="*/ 1436914 w 9431383"/>
              <a:gd name="connsiteY20" fmla="*/ 5381898 h 5891349"/>
              <a:gd name="connsiteX21" fmla="*/ 1515291 w 9431383"/>
              <a:gd name="connsiteY21" fmla="*/ 5408023 h 5891349"/>
              <a:gd name="connsiteX22" fmla="*/ 1593668 w 9431383"/>
              <a:gd name="connsiteY22" fmla="*/ 5434149 h 5891349"/>
              <a:gd name="connsiteX23" fmla="*/ 1632857 w 9431383"/>
              <a:gd name="connsiteY23" fmla="*/ 5447212 h 5891349"/>
              <a:gd name="connsiteX24" fmla="*/ 1698171 w 9431383"/>
              <a:gd name="connsiteY24" fmla="*/ 5460275 h 5891349"/>
              <a:gd name="connsiteX25" fmla="*/ 1776548 w 9431383"/>
              <a:gd name="connsiteY25" fmla="*/ 5473338 h 5891349"/>
              <a:gd name="connsiteX26" fmla="*/ 1881051 w 9431383"/>
              <a:gd name="connsiteY26" fmla="*/ 5499463 h 5891349"/>
              <a:gd name="connsiteX27" fmla="*/ 1920240 w 9431383"/>
              <a:gd name="connsiteY27" fmla="*/ 5525589 h 5891349"/>
              <a:gd name="connsiteX28" fmla="*/ 1972491 w 9431383"/>
              <a:gd name="connsiteY28" fmla="*/ 5538652 h 5891349"/>
              <a:gd name="connsiteX29" fmla="*/ 2129246 w 9431383"/>
              <a:gd name="connsiteY29" fmla="*/ 5564778 h 5891349"/>
              <a:gd name="connsiteX30" fmla="*/ 2259874 w 9431383"/>
              <a:gd name="connsiteY30" fmla="*/ 5590903 h 5891349"/>
              <a:gd name="connsiteX31" fmla="*/ 2651760 w 9431383"/>
              <a:gd name="connsiteY31" fmla="*/ 5564778 h 5891349"/>
              <a:gd name="connsiteX32" fmla="*/ 2730137 w 9431383"/>
              <a:gd name="connsiteY32" fmla="*/ 5538652 h 5891349"/>
              <a:gd name="connsiteX33" fmla="*/ 2847703 w 9431383"/>
              <a:gd name="connsiteY33" fmla="*/ 5499463 h 5891349"/>
              <a:gd name="connsiteX34" fmla="*/ 2886891 w 9431383"/>
              <a:gd name="connsiteY34" fmla="*/ 5486400 h 5891349"/>
              <a:gd name="connsiteX35" fmla="*/ 2926080 w 9431383"/>
              <a:gd name="connsiteY35" fmla="*/ 5473338 h 5891349"/>
              <a:gd name="connsiteX36" fmla="*/ 2965268 w 9431383"/>
              <a:gd name="connsiteY36" fmla="*/ 5434149 h 5891349"/>
              <a:gd name="connsiteX37" fmla="*/ 3017520 w 9431383"/>
              <a:gd name="connsiteY37" fmla="*/ 5355772 h 5891349"/>
              <a:gd name="connsiteX38" fmla="*/ 3056708 w 9431383"/>
              <a:gd name="connsiteY38" fmla="*/ 5316583 h 5891349"/>
              <a:gd name="connsiteX39" fmla="*/ 3122023 w 9431383"/>
              <a:gd name="connsiteY39" fmla="*/ 5251269 h 5891349"/>
              <a:gd name="connsiteX40" fmla="*/ 3174274 w 9431383"/>
              <a:gd name="connsiteY40" fmla="*/ 5172892 h 5891349"/>
              <a:gd name="connsiteX41" fmla="*/ 3226526 w 9431383"/>
              <a:gd name="connsiteY41" fmla="*/ 5094515 h 5891349"/>
              <a:gd name="connsiteX42" fmla="*/ 3252651 w 9431383"/>
              <a:gd name="connsiteY42" fmla="*/ 5055326 h 5891349"/>
              <a:gd name="connsiteX43" fmla="*/ 3278777 w 9431383"/>
              <a:gd name="connsiteY43" fmla="*/ 5016138 h 5891349"/>
              <a:gd name="connsiteX44" fmla="*/ 3304903 w 9431383"/>
              <a:gd name="connsiteY44" fmla="*/ 4911635 h 5891349"/>
              <a:gd name="connsiteX45" fmla="*/ 3331028 w 9431383"/>
              <a:gd name="connsiteY45" fmla="*/ 4872446 h 5891349"/>
              <a:gd name="connsiteX46" fmla="*/ 3357154 w 9431383"/>
              <a:gd name="connsiteY46" fmla="*/ 4794069 h 5891349"/>
              <a:gd name="connsiteX47" fmla="*/ 3383280 w 9431383"/>
              <a:gd name="connsiteY47" fmla="*/ 4754880 h 5891349"/>
              <a:gd name="connsiteX48" fmla="*/ 3409406 w 9431383"/>
              <a:gd name="connsiteY48" fmla="*/ 4663440 h 5891349"/>
              <a:gd name="connsiteX49" fmla="*/ 3422468 w 9431383"/>
              <a:gd name="connsiteY49" fmla="*/ 4624252 h 5891349"/>
              <a:gd name="connsiteX50" fmla="*/ 3409406 w 9431383"/>
              <a:gd name="connsiteY50" fmla="*/ 4402183 h 5891349"/>
              <a:gd name="connsiteX51" fmla="*/ 3396343 w 9431383"/>
              <a:gd name="connsiteY51" fmla="*/ 4232366 h 5891349"/>
              <a:gd name="connsiteX52" fmla="*/ 3383280 w 9431383"/>
              <a:gd name="connsiteY52" fmla="*/ 4193178 h 5891349"/>
              <a:gd name="connsiteX53" fmla="*/ 3370217 w 9431383"/>
              <a:gd name="connsiteY53" fmla="*/ 4127863 h 5891349"/>
              <a:gd name="connsiteX54" fmla="*/ 3357154 w 9431383"/>
              <a:gd name="connsiteY54" fmla="*/ 4088675 h 5891349"/>
              <a:gd name="connsiteX55" fmla="*/ 3317966 w 9431383"/>
              <a:gd name="connsiteY55" fmla="*/ 3958046 h 5891349"/>
              <a:gd name="connsiteX56" fmla="*/ 3291840 w 9431383"/>
              <a:gd name="connsiteY56" fmla="*/ 3905795 h 5891349"/>
              <a:gd name="connsiteX57" fmla="*/ 3265714 w 9431383"/>
              <a:gd name="connsiteY57" fmla="*/ 3866606 h 5891349"/>
              <a:gd name="connsiteX58" fmla="*/ 3213463 w 9431383"/>
              <a:gd name="connsiteY58" fmla="*/ 3788229 h 5891349"/>
              <a:gd name="connsiteX59" fmla="*/ 3148148 w 9431383"/>
              <a:gd name="connsiteY59" fmla="*/ 3683726 h 5891349"/>
              <a:gd name="connsiteX60" fmla="*/ 3095897 w 9431383"/>
              <a:gd name="connsiteY60" fmla="*/ 3631475 h 5891349"/>
              <a:gd name="connsiteX61" fmla="*/ 3030583 w 9431383"/>
              <a:gd name="connsiteY61" fmla="*/ 3553098 h 5891349"/>
              <a:gd name="connsiteX62" fmla="*/ 2991394 w 9431383"/>
              <a:gd name="connsiteY62" fmla="*/ 3526972 h 5891349"/>
              <a:gd name="connsiteX63" fmla="*/ 2939143 w 9431383"/>
              <a:gd name="connsiteY63" fmla="*/ 3461658 h 5891349"/>
              <a:gd name="connsiteX64" fmla="*/ 2886891 w 9431383"/>
              <a:gd name="connsiteY64" fmla="*/ 3396343 h 5891349"/>
              <a:gd name="connsiteX65" fmla="*/ 2860766 w 9431383"/>
              <a:gd name="connsiteY65" fmla="*/ 3357155 h 5891349"/>
              <a:gd name="connsiteX66" fmla="*/ 2821577 w 9431383"/>
              <a:gd name="connsiteY66" fmla="*/ 3317966 h 5891349"/>
              <a:gd name="connsiteX67" fmla="*/ 2795451 w 9431383"/>
              <a:gd name="connsiteY67" fmla="*/ 3265715 h 5891349"/>
              <a:gd name="connsiteX68" fmla="*/ 2756263 w 9431383"/>
              <a:gd name="connsiteY68" fmla="*/ 3213463 h 5891349"/>
              <a:gd name="connsiteX69" fmla="*/ 2704011 w 9431383"/>
              <a:gd name="connsiteY69" fmla="*/ 3135086 h 5891349"/>
              <a:gd name="connsiteX70" fmla="*/ 2677886 w 9431383"/>
              <a:gd name="connsiteY70" fmla="*/ 3095898 h 5891349"/>
              <a:gd name="connsiteX71" fmla="*/ 2612571 w 9431383"/>
              <a:gd name="connsiteY71" fmla="*/ 3017520 h 5891349"/>
              <a:gd name="connsiteX72" fmla="*/ 2599508 w 9431383"/>
              <a:gd name="connsiteY72" fmla="*/ 2978332 h 5891349"/>
              <a:gd name="connsiteX73" fmla="*/ 2573383 w 9431383"/>
              <a:gd name="connsiteY73" fmla="*/ 2939143 h 5891349"/>
              <a:gd name="connsiteX74" fmla="*/ 2560320 w 9431383"/>
              <a:gd name="connsiteY74" fmla="*/ 2899955 h 5891349"/>
              <a:gd name="connsiteX75" fmla="*/ 2534194 w 9431383"/>
              <a:gd name="connsiteY75" fmla="*/ 2860766 h 5891349"/>
              <a:gd name="connsiteX76" fmla="*/ 2468880 w 9431383"/>
              <a:gd name="connsiteY76" fmla="*/ 2769326 h 5891349"/>
              <a:gd name="connsiteX77" fmla="*/ 2442754 w 9431383"/>
              <a:gd name="connsiteY77" fmla="*/ 2717075 h 5891349"/>
              <a:gd name="connsiteX78" fmla="*/ 2429691 w 9431383"/>
              <a:gd name="connsiteY78" fmla="*/ 2677886 h 5891349"/>
              <a:gd name="connsiteX79" fmla="*/ 2403566 w 9431383"/>
              <a:gd name="connsiteY79" fmla="*/ 2638698 h 5891349"/>
              <a:gd name="connsiteX80" fmla="*/ 2351314 w 9431383"/>
              <a:gd name="connsiteY80" fmla="*/ 2521132 h 5891349"/>
              <a:gd name="connsiteX81" fmla="*/ 2299063 w 9431383"/>
              <a:gd name="connsiteY81" fmla="*/ 2364378 h 5891349"/>
              <a:gd name="connsiteX82" fmla="*/ 2286000 w 9431383"/>
              <a:gd name="connsiteY82" fmla="*/ 2325189 h 5891349"/>
              <a:gd name="connsiteX83" fmla="*/ 2272937 w 9431383"/>
              <a:gd name="connsiteY83" fmla="*/ 2286000 h 5891349"/>
              <a:gd name="connsiteX84" fmla="*/ 2246811 w 9431383"/>
              <a:gd name="connsiteY84" fmla="*/ 2233749 h 5891349"/>
              <a:gd name="connsiteX85" fmla="*/ 2220686 w 9431383"/>
              <a:gd name="connsiteY85" fmla="*/ 2142309 h 5891349"/>
              <a:gd name="connsiteX86" fmla="*/ 2194560 w 9431383"/>
              <a:gd name="connsiteY86" fmla="*/ 2063932 h 5891349"/>
              <a:gd name="connsiteX87" fmla="*/ 2181497 w 9431383"/>
              <a:gd name="connsiteY87" fmla="*/ 2024743 h 5891349"/>
              <a:gd name="connsiteX88" fmla="*/ 2155371 w 9431383"/>
              <a:gd name="connsiteY88" fmla="*/ 1920240 h 5891349"/>
              <a:gd name="connsiteX89" fmla="*/ 2155371 w 9431383"/>
              <a:gd name="connsiteY89" fmla="*/ 1188720 h 5891349"/>
              <a:gd name="connsiteX90" fmla="*/ 2207623 w 9431383"/>
              <a:gd name="connsiteY90" fmla="*/ 1110343 h 5891349"/>
              <a:gd name="connsiteX91" fmla="*/ 2272937 w 9431383"/>
              <a:gd name="connsiteY91" fmla="*/ 1031966 h 5891349"/>
              <a:gd name="connsiteX92" fmla="*/ 2299063 w 9431383"/>
              <a:gd name="connsiteY92" fmla="*/ 992778 h 5891349"/>
              <a:gd name="connsiteX93" fmla="*/ 2377440 w 9431383"/>
              <a:gd name="connsiteY93" fmla="*/ 940526 h 5891349"/>
              <a:gd name="connsiteX94" fmla="*/ 2468880 w 9431383"/>
              <a:gd name="connsiteY94" fmla="*/ 809898 h 5891349"/>
              <a:gd name="connsiteX95" fmla="*/ 2521131 w 9431383"/>
              <a:gd name="connsiteY95" fmla="*/ 757646 h 5891349"/>
              <a:gd name="connsiteX96" fmla="*/ 2560320 w 9431383"/>
              <a:gd name="connsiteY96" fmla="*/ 718458 h 5891349"/>
              <a:gd name="connsiteX97" fmla="*/ 2677886 w 9431383"/>
              <a:gd name="connsiteY97" fmla="*/ 640080 h 5891349"/>
              <a:gd name="connsiteX98" fmla="*/ 2717074 w 9431383"/>
              <a:gd name="connsiteY98" fmla="*/ 613955 h 5891349"/>
              <a:gd name="connsiteX99" fmla="*/ 2743200 w 9431383"/>
              <a:gd name="connsiteY99" fmla="*/ 574766 h 5891349"/>
              <a:gd name="connsiteX100" fmla="*/ 2834640 w 9431383"/>
              <a:gd name="connsiteY100" fmla="*/ 522515 h 5891349"/>
              <a:gd name="connsiteX101" fmla="*/ 2899954 w 9431383"/>
              <a:gd name="connsiteY101" fmla="*/ 483326 h 5891349"/>
              <a:gd name="connsiteX102" fmla="*/ 2952206 w 9431383"/>
              <a:gd name="connsiteY102" fmla="*/ 457200 h 5891349"/>
              <a:gd name="connsiteX103" fmla="*/ 2991394 w 9431383"/>
              <a:gd name="connsiteY103" fmla="*/ 431075 h 5891349"/>
              <a:gd name="connsiteX104" fmla="*/ 3069771 w 9431383"/>
              <a:gd name="connsiteY104" fmla="*/ 404949 h 5891349"/>
              <a:gd name="connsiteX105" fmla="*/ 3148148 w 9431383"/>
              <a:gd name="connsiteY105" fmla="*/ 365760 h 5891349"/>
              <a:gd name="connsiteX106" fmla="*/ 3226526 w 9431383"/>
              <a:gd name="connsiteY106" fmla="*/ 313509 h 5891349"/>
              <a:gd name="connsiteX107" fmla="*/ 3370217 w 9431383"/>
              <a:gd name="connsiteY107" fmla="*/ 235132 h 5891349"/>
              <a:gd name="connsiteX108" fmla="*/ 3474720 w 9431383"/>
              <a:gd name="connsiteY108" fmla="*/ 209006 h 5891349"/>
              <a:gd name="connsiteX109" fmla="*/ 3566160 w 9431383"/>
              <a:gd name="connsiteY109" fmla="*/ 169818 h 5891349"/>
              <a:gd name="connsiteX110" fmla="*/ 3644537 w 9431383"/>
              <a:gd name="connsiteY110" fmla="*/ 143692 h 5891349"/>
              <a:gd name="connsiteX111" fmla="*/ 3683726 w 9431383"/>
              <a:gd name="connsiteY111" fmla="*/ 130629 h 5891349"/>
              <a:gd name="connsiteX112" fmla="*/ 3722914 w 9431383"/>
              <a:gd name="connsiteY112" fmla="*/ 117566 h 5891349"/>
              <a:gd name="connsiteX113" fmla="*/ 3801291 w 9431383"/>
              <a:gd name="connsiteY113" fmla="*/ 104503 h 5891349"/>
              <a:gd name="connsiteX114" fmla="*/ 3866606 w 9431383"/>
              <a:gd name="connsiteY114" fmla="*/ 91440 h 5891349"/>
              <a:gd name="connsiteX115" fmla="*/ 4049486 w 9431383"/>
              <a:gd name="connsiteY115" fmla="*/ 65315 h 5891349"/>
              <a:gd name="connsiteX116" fmla="*/ 4415246 w 9431383"/>
              <a:gd name="connsiteY116" fmla="*/ 78378 h 5891349"/>
              <a:gd name="connsiteX117" fmla="*/ 4467497 w 9431383"/>
              <a:gd name="connsiteY117" fmla="*/ 91440 h 5891349"/>
              <a:gd name="connsiteX118" fmla="*/ 4519748 w 9431383"/>
              <a:gd name="connsiteY118" fmla="*/ 117566 h 5891349"/>
              <a:gd name="connsiteX119" fmla="*/ 4598126 w 9431383"/>
              <a:gd name="connsiteY119" fmla="*/ 143692 h 5891349"/>
              <a:gd name="connsiteX120" fmla="*/ 4637314 w 9431383"/>
              <a:gd name="connsiteY120" fmla="*/ 156755 h 5891349"/>
              <a:gd name="connsiteX121" fmla="*/ 4676503 w 9431383"/>
              <a:gd name="connsiteY121" fmla="*/ 169818 h 5891349"/>
              <a:gd name="connsiteX122" fmla="*/ 4715691 w 9431383"/>
              <a:gd name="connsiteY122" fmla="*/ 182880 h 5891349"/>
              <a:gd name="connsiteX123" fmla="*/ 4833257 w 9431383"/>
              <a:gd name="connsiteY123" fmla="*/ 235132 h 5891349"/>
              <a:gd name="connsiteX124" fmla="*/ 4872446 w 9431383"/>
              <a:gd name="connsiteY124" fmla="*/ 248195 h 5891349"/>
              <a:gd name="connsiteX125" fmla="*/ 4911634 w 9431383"/>
              <a:gd name="connsiteY125" fmla="*/ 261258 h 5891349"/>
              <a:gd name="connsiteX126" fmla="*/ 5016137 w 9431383"/>
              <a:gd name="connsiteY126" fmla="*/ 287383 h 5891349"/>
              <a:gd name="connsiteX127" fmla="*/ 5055326 w 9431383"/>
              <a:gd name="connsiteY127" fmla="*/ 313509 h 5891349"/>
              <a:gd name="connsiteX128" fmla="*/ 5107577 w 9431383"/>
              <a:gd name="connsiteY128" fmla="*/ 339635 h 5891349"/>
              <a:gd name="connsiteX129" fmla="*/ 5185954 w 9431383"/>
              <a:gd name="connsiteY129" fmla="*/ 378823 h 5891349"/>
              <a:gd name="connsiteX130" fmla="*/ 5303520 w 9431383"/>
              <a:gd name="connsiteY130" fmla="*/ 470263 h 5891349"/>
              <a:gd name="connsiteX131" fmla="*/ 5381897 w 9431383"/>
              <a:gd name="connsiteY131" fmla="*/ 509452 h 5891349"/>
              <a:gd name="connsiteX132" fmla="*/ 5408023 w 9431383"/>
              <a:gd name="connsiteY132" fmla="*/ 548640 h 5891349"/>
              <a:gd name="connsiteX133" fmla="*/ 5447211 w 9431383"/>
              <a:gd name="connsiteY133" fmla="*/ 561703 h 5891349"/>
              <a:gd name="connsiteX134" fmla="*/ 5499463 w 9431383"/>
              <a:gd name="connsiteY134" fmla="*/ 587829 h 5891349"/>
              <a:gd name="connsiteX135" fmla="*/ 5551714 w 9431383"/>
              <a:gd name="connsiteY135" fmla="*/ 627018 h 5891349"/>
              <a:gd name="connsiteX136" fmla="*/ 5603966 w 9431383"/>
              <a:gd name="connsiteY136" fmla="*/ 640080 h 5891349"/>
              <a:gd name="connsiteX137" fmla="*/ 5643154 w 9431383"/>
              <a:gd name="connsiteY137" fmla="*/ 653143 h 5891349"/>
              <a:gd name="connsiteX138" fmla="*/ 5682343 w 9431383"/>
              <a:gd name="connsiteY138" fmla="*/ 679269 h 5891349"/>
              <a:gd name="connsiteX139" fmla="*/ 5812971 w 9431383"/>
              <a:gd name="connsiteY139" fmla="*/ 757646 h 5891349"/>
              <a:gd name="connsiteX140" fmla="*/ 5852160 w 9431383"/>
              <a:gd name="connsiteY140" fmla="*/ 783772 h 5891349"/>
              <a:gd name="connsiteX141" fmla="*/ 5930537 w 9431383"/>
              <a:gd name="connsiteY141" fmla="*/ 836023 h 5891349"/>
              <a:gd name="connsiteX142" fmla="*/ 6035040 w 9431383"/>
              <a:gd name="connsiteY142" fmla="*/ 888275 h 5891349"/>
              <a:gd name="connsiteX143" fmla="*/ 6113417 w 9431383"/>
              <a:gd name="connsiteY143" fmla="*/ 940526 h 5891349"/>
              <a:gd name="connsiteX144" fmla="*/ 6217920 w 9431383"/>
              <a:gd name="connsiteY144" fmla="*/ 979715 h 5891349"/>
              <a:gd name="connsiteX145" fmla="*/ 6296297 w 9431383"/>
              <a:gd name="connsiteY145" fmla="*/ 1005840 h 5891349"/>
              <a:gd name="connsiteX146" fmla="*/ 6348548 w 9431383"/>
              <a:gd name="connsiteY146" fmla="*/ 1031966 h 5891349"/>
              <a:gd name="connsiteX147" fmla="*/ 6439988 w 9431383"/>
              <a:gd name="connsiteY147" fmla="*/ 1058092 h 5891349"/>
              <a:gd name="connsiteX148" fmla="*/ 6479177 w 9431383"/>
              <a:gd name="connsiteY148" fmla="*/ 1084218 h 5891349"/>
              <a:gd name="connsiteX149" fmla="*/ 6570617 w 9431383"/>
              <a:gd name="connsiteY149" fmla="*/ 1110343 h 5891349"/>
              <a:gd name="connsiteX150" fmla="*/ 6648994 w 9431383"/>
              <a:gd name="connsiteY150" fmla="*/ 1149532 h 5891349"/>
              <a:gd name="connsiteX151" fmla="*/ 6949440 w 9431383"/>
              <a:gd name="connsiteY151" fmla="*/ 1175658 h 5891349"/>
              <a:gd name="connsiteX152" fmla="*/ 7158446 w 9431383"/>
              <a:gd name="connsiteY152" fmla="*/ 1201783 h 5891349"/>
              <a:gd name="connsiteX153" fmla="*/ 7419703 w 9431383"/>
              <a:gd name="connsiteY153" fmla="*/ 1175658 h 5891349"/>
              <a:gd name="connsiteX154" fmla="*/ 7471954 w 9431383"/>
              <a:gd name="connsiteY154" fmla="*/ 1162595 h 5891349"/>
              <a:gd name="connsiteX155" fmla="*/ 7589520 w 9431383"/>
              <a:gd name="connsiteY155" fmla="*/ 1149532 h 5891349"/>
              <a:gd name="connsiteX156" fmla="*/ 7680960 w 9431383"/>
              <a:gd name="connsiteY156" fmla="*/ 1136469 h 5891349"/>
              <a:gd name="connsiteX157" fmla="*/ 7785463 w 9431383"/>
              <a:gd name="connsiteY157" fmla="*/ 1071155 h 5891349"/>
              <a:gd name="connsiteX158" fmla="*/ 7863840 w 9431383"/>
              <a:gd name="connsiteY158" fmla="*/ 1045029 h 5891349"/>
              <a:gd name="connsiteX159" fmla="*/ 7942217 w 9431383"/>
              <a:gd name="connsiteY159" fmla="*/ 979715 h 5891349"/>
              <a:gd name="connsiteX160" fmla="*/ 7994468 w 9431383"/>
              <a:gd name="connsiteY160" fmla="*/ 953589 h 5891349"/>
              <a:gd name="connsiteX161" fmla="*/ 8046720 w 9431383"/>
              <a:gd name="connsiteY161" fmla="*/ 914400 h 5891349"/>
              <a:gd name="connsiteX162" fmla="*/ 8125097 w 9431383"/>
              <a:gd name="connsiteY162" fmla="*/ 862149 h 5891349"/>
              <a:gd name="connsiteX163" fmla="*/ 8164286 w 9431383"/>
              <a:gd name="connsiteY163" fmla="*/ 836023 h 5891349"/>
              <a:gd name="connsiteX164" fmla="*/ 8307977 w 9431383"/>
              <a:gd name="connsiteY164" fmla="*/ 770709 h 5891349"/>
              <a:gd name="connsiteX165" fmla="*/ 8347166 w 9431383"/>
              <a:gd name="connsiteY165" fmla="*/ 757646 h 5891349"/>
              <a:gd name="connsiteX166" fmla="*/ 8412480 w 9431383"/>
              <a:gd name="connsiteY166" fmla="*/ 731520 h 5891349"/>
              <a:gd name="connsiteX167" fmla="*/ 8503920 w 9431383"/>
              <a:gd name="connsiteY167" fmla="*/ 679269 h 5891349"/>
              <a:gd name="connsiteX168" fmla="*/ 8543108 w 9431383"/>
              <a:gd name="connsiteY168" fmla="*/ 666206 h 5891349"/>
              <a:gd name="connsiteX169" fmla="*/ 8621486 w 9431383"/>
              <a:gd name="connsiteY169" fmla="*/ 627018 h 5891349"/>
              <a:gd name="connsiteX170" fmla="*/ 8660674 w 9431383"/>
              <a:gd name="connsiteY170" fmla="*/ 600892 h 5891349"/>
              <a:gd name="connsiteX171" fmla="*/ 8673737 w 9431383"/>
              <a:gd name="connsiteY171" fmla="*/ 561703 h 5891349"/>
              <a:gd name="connsiteX172" fmla="*/ 8752114 w 9431383"/>
              <a:gd name="connsiteY172" fmla="*/ 509452 h 5891349"/>
              <a:gd name="connsiteX173" fmla="*/ 8804366 w 9431383"/>
              <a:gd name="connsiteY173" fmla="*/ 457200 h 5891349"/>
              <a:gd name="connsiteX174" fmla="*/ 8856617 w 9431383"/>
              <a:gd name="connsiteY174" fmla="*/ 418012 h 5891349"/>
              <a:gd name="connsiteX175" fmla="*/ 8948057 w 9431383"/>
              <a:gd name="connsiteY175" fmla="*/ 326572 h 5891349"/>
              <a:gd name="connsiteX176" fmla="*/ 9000308 w 9431383"/>
              <a:gd name="connsiteY176" fmla="*/ 287383 h 5891349"/>
              <a:gd name="connsiteX177" fmla="*/ 9026434 w 9431383"/>
              <a:gd name="connsiteY177" fmla="*/ 248195 h 5891349"/>
              <a:gd name="connsiteX178" fmla="*/ 9104811 w 9431383"/>
              <a:gd name="connsiteY178" fmla="*/ 222069 h 5891349"/>
              <a:gd name="connsiteX179" fmla="*/ 9144000 w 9431383"/>
              <a:gd name="connsiteY179" fmla="*/ 195943 h 5891349"/>
              <a:gd name="connsiteX180" fmla="*/ 9235440 w 9431383"/>
              <a:gd name="connsiteY180" fmla="*/ 156755 h 5891349"/>
              <a:gd name="connsiteX181" fmla="*/ 9313817 w 9431383"/>
              <a:gd name="connsiteY181" fmla="*/ 104503 h 5891349"/>
              <a:gd name="connsiteX182" fmla="*/ 9379131 w 9431383"/>
              <a:gd name="connsiteY182" fmla="*/ 52252 h 5891349"/>
              <a:gd name="connsiteX183" fmla="*/ 9431383 w 9431383"/>
              <a:gd name="connsiteY183" fmla="*/ 0 h 5891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9431383" h="5891349">
                <a:moveTo>
                  <a:pt x="0" y="5891349"/>
                </a:moveTo>
                <a:cubicBezTo>
                  <a:pt x="16104" y="5746417"/>
                  <a:pt x="595" y="5811187"/>
                  <a:pt x="39188" y="5695406"/>
                </a:cubicBezTo>
                <a:cubicBezTo>
                  <a:pt x="43542" y="5682343"/>
                  <a:pt x="44613" y="5667675"/>
                  <a:pt x="52251" y="5656218"/>
                </a:cubicBezTo>
                <a:cubicBezTo>
                  <a:pt x="60960" y="5643155"/>
                  <a:pt x="71356" y="5631071"/>
                  <a:pt x="78377" y="5617029"/>
                </a:cubicBezTo>
                <a:cubicBezTo>
                  <a:pt x="109925" y="5553933"/>
                  <a:pt x="64568" y="5595755"/>
                  <a:pt x="130628" y="5551715"/>
                </a:cubicBezTo>
                <a:cubicBezTo>
                  <a:pt x="139337" y="5538652"/>
                  <a:pt x="145653" y="5523627"/>
                  <a:pt x="156754" y="5512526"/>
                </a:cubicBezTo>
                <a:cubicBezTo>
                  <a:pt x="259507" y="5409773"/>
                  <a:pt x="128135" y="5575608"/>
                  <a:pt x="235131" y="5447212"/>
                </a:cubicBezTo>
                <a:cubicBezTo>
                  <a:pt x="245182" y="5435151"/>
                  <a:pt x="249442" y="5418361"/>
                  <a:pt x="261257" y="5408023"/>
                </a:cubicBezTo>
                <a:cubicBezTo>
                  <a:pt x="284887" y="5387347"/>
                  <a:pt x="313508" y="5373189"/>
                  <a:pt x="339634" y="5355772"/>
                </a:cubicBezTo>
                <a:lnTo>
                  <a:pt x="418011" y="5303520"/>
                </a:lnTo>
                <a:cubicBezTo>
                  <a:pt x="431074" y="5294811"/>
                  <a:pt x="442306" y="5282360"/>
                  <a:pt x="457200" y="5277395"/>
                </a:cubicBezTo>
                <a:cubicBezTo>
                  <a:pt x="470263" y="5273041"/>
                  <a:pt x="484072" y="5270490"/>
                  <a:pt x="496388" y="5264332"/>
                </a:cubicBezTo>
                <a:cubicBezTo>
                  <a:pt x="597676" y="5213687"/>
                  <a:pt x="476267" y="5257976"/>
                  <a:pt x="574766" y="5225143"/>
                </a:cubicBezTo>
                <a:cubicBezTo>
                  <a:pt x="674914" y="5229497"/>
                  <a:pt x="775263" y="5230518"/>
                  <a:pt x="875211" y="5238206"/>
                </a:cubicBezTo>
                <a:cubicBezTo>
                  <a:pt x="888940" y="5239262"/>
                  <a:pt x="901160" y="5247486"/>
                  <a:pt x="914400" y="5251269"/>
                </a:cubicBezTo>
                <a:cubicBezTo>
                  <a:pt x="931662" y="5256201"/>
                  <a:pt x="949389" y="5259400"/>
                  <a:pt x="966651" y="5264332"/>
                </a:cubicBezTo>
                <a:cubicBezTo>
                  <a:pt x="979891" y="5268115"/>
                  <a:pt x="992600" y="5273612"/>
                  <a:pt x="1005840" y="5277395"/>
                </a:cubicBezTo>
                <a:cubicBezTo>
                  <a:pt x="1060406" y="5292985"/>
                  <a:pt x="1074875" y="5293255"/>
                  <a:pt x="1136468" y="5303520"/>
                </a:cubicBezTo>
                <a:cubicBezTo>
                  <a:pt x="1149531" y="5307874"/>
                  <a:pt x="1162299" y="5313243"/>
                  <a:pt x="1175657" y="5316583"/>
                </a:cubicBezTo>
                <a:cubicBezTo>
                  <a:pt x="1212172" y="5325712"/>
                  <a:pt x="1284408" y="5336886"/>
                  <a:pt x="1319348" y="5342709"/>
                </a:cubicBezTo>
                <a:cubicBezTo>
                  <a:pt x="1415147" y="5390608"/>
                  <a:pt x="1325497" y="5351512"/>
                  <a:pt x="1436914" y="5381898"/>
                </a:cubicBezTo>
                <a:cubicBezTo>
                  <a:pt x="1463482" y="5389144"/>
                  <a:pt x="1489165" y="5399315"/>
                  <a:pt x="1515291" y="5408023"/>
                </a:cubicBezTo>
                <a:lnTo>
                  <a:pt x="1593668" y="5434149"/>
                </a:lnTo>
                <a:cubicBezTo>
                  <a:pt x="1606731" y="5438503"/>
                  <a:pt x="1619355" y="5444512"/>
                  <a:pt x="1632857" y="5447212"/>
                </a:cubicBezTo>
                <a:lnTo>
                  <a:pt x="1698171" y="5460275"/>
                </a:lnTo>
                <a:cubicBezTo>
                  <a:pt x="1724230" y="5465013"/>
                  <a:pt x="1750650" y="5467788"/>
                  <a:pt x="1776548" y="5473338"/>
                </a:cubicBezTo>
                <a:cubicBezTo>
                  <a:pt x="1811657" y="5480861"/>
                  <a:pt x="1881051" y="5499463"/>
                  <a:pt x="1881051" y="5499463"/>
                </a:cubicBezTo>
                <a:cubicBezTo>
                  <a:pt x="1894114" y="5508172"/>
                  <a:pt x="1905810" y="5519404"/>
                  <a:pt x="1920240" y="5525589"/>
                </a:cubicBezTo>
                <a:cubicBezTo>
                  <a:pt x="1936741" y="5532661"/>
                  <a:pt x="1955229" y="5533720"/>
                  <a:pt x="1972491" y="5538652"/>
                </a:cubicBezTo>
                <a:cubicBezTo>
                  <a:pt x="2094393" y="5573482"/>
                  <a:pt x="1868256" y="5523570"/>
                  <a:pt x="2129246" y="5564778"/>
                </a:cubicBezTo>
                <a:cubicBezTo>
                  <a:pt x="2173108" y="5571703"/>
                  <a:pt x="2259874" y="5590903"/>
                  <a:pt x="2259874" y="5590903"/>
                </a:cubicBezTo>
                <a:cubicBezTo>
                  <a:pt x="2299660" y="5589173"/>
                  <a:pt x="2550593" y="5588124"/>
                  <a:pt x="2651760" y="5564778"/>
                </a:cubicBezTo>
                <a:cubicBezTo>
                  <a:pt x="2678594" y="5558586"/>
                  <a:pt x="2704011" y="5547361"/>
                  <a:pt x="2730137" y="5538652"/>
                </a:cubicBezTo>
                <a:lnTo>
                  <a:pt x="2847703" y="5499463"/>
                </a:lnTo>
                <a:lnTo>
                  <a:pt x="2886891" y="5486400"/>
                </a:lnTo>
                <a:lnTo>
                  <a:pt x="2926080" y="5473338"/>
                </a:lnTo>
                <a:cubicBezTo>
                  <a:pt x="2939143" y="5460275"/>
                  <a:pt x="2953926" y="5448731"/>
                  <a:pt x="2965268" y="5434149"/>
                </a:cubicBezTo>
                <a:cubicBezTo>
                  <a:pt x="2984545" y="5409364"/>
                  <a:pt x="2995318" y="5377975"/>
                  <a:pt x="3017520" y="5355772"/>
                </a:cubicBezTo>
                <a:cubicBezTo>
                  <a:pt x="3030583" y="5342709"/>
                  <a:pt x="3044881" y="5330775"/>
                  <a:pt x="3056708" y="5316583"/>
                </a:cubicBezTo>
                <a:cubicBezTo>
                  <a:pt x="3111135" y="5251271"/>
                  <a:pt x="3050179" y="5299165"/>
                  <a:pt x="3122023" y="5251269"/>
                </a:cubicBezTo>
                <a:cubicBezTo>
                  <a:pt x="3147005" y="5176322"/>
                  <a:pt x="3117196" y="5246278"/>
                  <a:pt x="3174274" y="5172892"/>
                </a:cubicBezTo>
                <a:cubicBezTo>
                  <a:pt x="3193551" y="5148107"/>
                  <a:pt x="3209109" y="5120641"/>
                  <a:pt x="3226526" y="5094515"/>
                </a:cubicBezTo>
                <a:lnTo>
                  <a:pt x="3252651" y="5055326"/>
                </a:lnTo>
                <a:lnTo>
                  <a:pt x="3278777" y="5016138"/>
                </a:lnTo>
                <a:cubicBezTo>
                  <a:pt x="3283746" y="4991292"/>
                  <a:pt x="3291513" y="4938416"/>
                  <a:pt x="3304903" y="4911635"/>
                </a:cubicBezTo>
                <a:cubicBezTo>
                  <a:pt x="3311924" y="4897593"/>
                  <a:pt x="3324652" y="4886792"/>
                  <a:pt x="3331028" y="4872446"/>
                </a:cubicBezTo>
                <a:cubicBezTo>
                  <a:pt x="3342213" y="4847281"/>
                  <a:pt x="3341878" y="4816983"/>
                  <a:pt x="3357154" y="4794069"/>
                </a:cubicBezTo>
                <a:cubicBezTo>
                  <a:pt x="3365863" y="4781006"/>
                  <a:pt x="3376259" y="4768922"/>
                  <a:pt x="3383280" y="4754880"/>
                </a:cubicBezTo>
                <a:cubicBezTo>
                  <a:pt x="3393721" y="4733999"/>
                  <a:pt x="3403825" y="4682973"/>
                  <a:pt x="3409406" y="4663440"/>
                </a:cubicBezTo>
                <a:cubicBezTo>
                  <a:pt x="3413189" y="4650201"/>
                  <a:pt x="3418114" y="4637315"/>
                  <a:pt x="3422468" y="4624252"/>
                </a:cubicBezTo>
                <a:cubicBezTo>
                  <a:pt x="3418114" y="4550229"/>
                  <a:pt x="3414338" y="4476170"/>
                  <a:pt x="3409406" y="4402183"/>
                </a:cubicBezTo>
                <a:cubicBezTo>
                  <a:pt x="3405630" y="4345536"/>
                  <a:pt x="3403385" y="4288700"/>
                  <a:pt x="3396343" y="4232366"/>
                </a:cubicBezTo>
                <a:cubicBezTo>
                  <a:pt x="3394635" y="4218703"/>
                  <a:pt x="3386620" y="4206536"/>
                  <a:pt x="3383280" y="4193178"/>
                </a:cubicBezTo>
                <a:cubicBezTo>
                  <a:pt x="3377895" y="4171638"/>
                  <a:pt x="3375602" y="4149403"/>
                  <a:pt x="3370217" y="4127863"/>
                </a:cubicBezTo>
                <a:cubicBezTo>
                  <a:pt x="3366877" y="4114505"/>
                  <a:pt x="3360937" y="4101914"/>
                  <a:pt x="3357154" y="4088675"/>
                </a:cubicBezTo>
                <a:cubicBezTo>
                  <a:pt x="3344654" y="4044926"/>
                  <a:pt x="3338659" y="3999432"/>
                  <a:pt x="3317966" y="3958046"/>
                </a:cubicBezTo>
                <a:cubicBezTo>
                  <a:pt x="3309257" y="3940629"/>
                  <a:pt x="3301501" y="3922702"/>
                  <a:pt x="3291840" y="3905795"/>
                </a:cubicBezTo>
                <a:cubicBezTo>
                  <a:pt x="3284051" y="3892164"/>
                  <a:pt x="3272735" y="3880648"/>
                  <a:pt x="3265714" y="3866606"/>
                </a:cubicBezTo>
                <a:cubicBezTo>
                  <a:pt x="3227904" y="3790987"/>
                  <a:pt x="3287751" y="3862519"/>
                  <a:pt x="3213463" y="3788229"/>
                </a:cubicBezTo>
                <a:cubicBezTo>
                  <a:pt x="3182372" y="3694958"/>
                  <a:pt x="3210251" y="3725128"/>
                  <a:pt x="3148148" y="3683726"/>
                </a:cubicBezTo>
                <a:cubicBezTo>
                  <a:pt x="3123268" y="3609082"/>
                  <a:pt x="3155613" y="3671285"/>
                  <a:pt x="3095897" y="3631475"/>
                </a:cubicBezTo>
                <a:cubicBezTo>
                  <a:pt x="3031694" y="3588673"/>
                  <a:pt x="3078779" y="3601294"/>
                  <a:pt x="3030583" y="3553098"/>
                </a:cubicBezTo>
                <a:cubicBezTo>
                  <a:pt x="3019482" y="3541997"/>
                  <a:pt x="3004457" y="3535681"/>
                  <a:pt x="2991394" y="3526972"/>
                </a:cubicBezTo>
                <a:cubicBezTo>
                  <a:pt x="2958559" y="3428468"/>
                  <a:pt x="3006670" y="3546067"/>
                  <a:pt x="2939143" y="3461658"/>
                </a:cubicBezTo>
                <a:cubicBezTo>
                  <a:pt x="2867033" y="3371520"/>
                  <a:pt x="2999201" y="3471216"/>
                  <a:pt x="2886891" y="3396343"/>
                </a:cubicBezTo>
                <a:cubicBezTo>
                  <a:pt x="2878183" y="3383280"/>
                  <a:pt x="2870816" y="3369216"/>
                  <a:pt x="2860766" y="3357155"/>
                </a:cubicBezTo>
                <a:cubicBezTo>
                  <a:pt x="2848939" y="3342963"/>
                  <a:pt x="2832315" y="3332999"/>
                  <a:pt x="2821577" y="3317966"/>
                </a:cubicBezTo>
                <a:cubicBezTo>
                  <a:pt x="2810259" y="3302120"/>
                  <a:pt x="2805772" y="3282228"/>
                  <a:pt x="2795451" y="3265715"/>
                </a:cubicBezTo>
                <a:cubicBezTo>
                  <a:pt x="2783912" y="3247253"/>
                  <a:pt x="2768748" y="3231299"/>
                  <a:pt x="2756263" y="3213463"/>
                </a:cubicBezTo>
                <a:cubicBezTo>
                  <a:pt x="2738257" y="3187740"/>
                  <a:pt x="2721428" y="3161212"/>
                  <a:pt x="2704011" y="3135086"/>
                </a:cubicBezTo>
                <a:cubicBezTo>
                  <a:pt x="2695303" y="3122023"/>
                  <a:pt x="2688987" y="3106999"/>
                  <a:pt x="2677886" y="3095898"/>
                </a:cubicBezTo>
                <a:cubicBezTo>
                  <a:pt x="2648995" y="3067007"/>
                  <a:pt x="2630758" y="3053894"/>
                  <a:pt x="2612571" y="3017520"/>
                </a:cubicBezTo>
                <a:cubicBezTo>
                  <a:pt x="2606413" y="3005204"/>
                  <a:pt x="2605666" y="2990648"/>
                  <a:pt x="2599508" y="2978332"/>
                </a:cubicBezTo>
                <a:cubicBezTo>
                  <a:pt x="2592487" y="2964290"/>
                  <a:pt x="2580404" y="2953185"/>
                  <a:pt x="2573383" y="2939143"/>
                </a:cubicBezTo>
                <a:cubicBezTo>
                  <a:pt x="2567225" y="2926827"/>
                  <a:pt x="2566478" y="2912271"/>
                  <a:pt x="2560320" y="2899955"/>
                </a:cubicBezTo>
                <a:cubicBezTo>
                  <a:pt x="2553299" y="2885913"/>
                  <a:pt x="2543319" y="2873541"/>
                  <a:pt x="2534194" y="2860766"/>
                </a:cubicBezTo>
                <a:cubicBezTo>
                  <a:pt x="2514167" y="2832728"/>
                  <a:pt x="2486472" y="2800112"/>
                  <a:pt x="2468880" y="2769326"/>
                </a:cubicBezTo>
                <a:cubicBezTo>
                  <a:pt x="2459219" y="2752419"/>
                  <a:pt x="2450425" y="2734973"/>
                  <a:pt x="2442754" y="2717075"/>
                </a:cubicBezTo>
                <a:cubicBezTo>
                  <a:pt x="2437330" y="2704419"/>
                  <a:pt x="2435849" y="2690202"/>
                  <a:pt x="2429691" y="2677886"/>
                </a:cubicBezTo>
                <a:cubicBezTo>
                  <a:pt x="2422670" y="2663844"/>
                  <a:pt x="2409942" y="2653044"/>
                  <a:pt x="2403566" y="2638698"/>
                </a:cubicBezTo>
                <a:cubicBezTo>
                  <a:pt x="2341388" y="2498797"/>
                  <a:pt x="2410438" y="2609816"/>
                  <a:pt x="2351314" y="2521132"/>
                </a:cubicBezTo>
                <a:lnTo>
                  <a:pt x="2299063" y="2364378"/>
                </a:lnTo>
                <a:lnTo>
                  <a:pt x="2286000" y="2325189"/>
                </a:lnTo>
                <a:cubicBezTo>
                  <a:pt x="2281646" y="2312126"/>
                  <a:pt x="2279095" y="2298316"/>
                  <a:pt x="2272937" y="2286000"/>
                </a:cubicBezTo>
                <a:cubicBezTo>
                  <a:pt x="2264228" y="2268583"/>
                  <a:pt x="2254482" y="2251647"/>
                  <a:pt x="2246811" y="2233749"/>
                </a:cubicBezTo>
                <a:cubicBezTo>
                  <a:pt x="2232176" y="2199600"/>
                  <a:pt x="2231735" y="2179141"/>
                  <a:pt x="2220686" y="2142309"/>
                </a:cubicBezTo>
                <a:cubicBezTo>
                  <a:pt x="2212773" y="2115931"/>
                  <a:pt x="2203269" y="2090058"/>
                  <a:pt x="2194560" y="2063932"/>
                </a:cubicBezTo>
                <a:cubicBezTo>
                  <a:pt x="2190206" y="2050869"/>
                  <a:pt x="2184837" y="2038101"/>
                  <a:pt x="2181497" y="2024743"/>
                </a:cubicBezTo>
                <a:lnTo>
                  <a:pt x="2155371" y="1920240"/>
                </a:lnTo>
                <a:cubicBezTo>
                  <a:pt x="2137388" y="1650497"/>
                  <a:pt x="2121727" y="1504970"/>
                  <a:pt x="2155371" y="1188720"/>
                </a:cubicBezTo>
                <a:cubicBezTo>
                  <a:pt x="2158693" y="1157497"/>
                  <a:pt x="2190206" y="1136469"/>
                  <a:pt x="2207623" y="1110343"/>
                </a:cubicBezTo>
                <a:cubicBezTo>
                  <a:pt x="2272487" y="1013048"/>
                  <a:pt x="2189120" y="1132545"/>
                  <a:pt x="2272937" y="1031966"/>
                </a:cubicBezTo>
                <a:cubicBezTo>
                  <a:pt x="2282988" y="1019905"/>
                  <a:pt x="2287248" y="1003116"/>
                  <a:pt x="2299063" y="992778"/>
                </a:cubicBezTo>
                <a:cubicBezTo>
                  <a:pt x="2322693" y="972101"/>
                  <a:pt x="2377440" y="940526"/>
                  <a:pt x="2377440" y="940526"/>
                </a:cubicBezTo>
                <a:cubicBezTo>
                  <a:pt x="2399464" y="852430"/>
                  <a:pt x="2377808" y="900971"/>
                  <a:pt x="2468880" y="809898"/>
                </a:cubicBezTo>
                <a:lnTo>
                  <a:pt x="2521131" y="757646"/>
                </a:lnTo>
                <a:cubicBezTo>
                  <a:pt x="2534194" y="744583"/>
                  <a:pt x="2544949" y="728705"/>
                  <a:pt x="2560320" y="718458"/>
                </a:cubicBezTo>
                <a:lnTo>
                  <a:pt x="2677886" y="640080"/>
                </a:lnTo>
                <a:lnTo>
                  <a:pt x="2717074" y="613955"/>
                </a:lnTo>
                <a:cubicBezTo>
                  <a:pt x="2725783" y="600892"/>
                  <a:pt x="2732099" y="585868"/>
                  <a:pt x="2743200" y="574766"/>
                </a:cubicBezTo>
                <a:cubicBezTo>
                  <a:pt x="2763732" y="554234"/>
                  <a:pt x="2811583" y="535325"/>
                  <a:pt x="2834640" y="522515"/>
                </a:cubicBezTo>
                <a:cubicBezTo>
                  <a:pt x="2856835" y="510185"/>
                  <a:pt x="2877760" y="495656"/>
                  <a:pt x="2899954" y="483326"/>
                </a:cubicBezTo>
                <a:cubicBezTo>
                  <a:pt x="2916977" y="473869"/>
                  <a:pt x="2935299" y="466861"/>
                  <a:pt x="2952206" y="457200"/>
                </a:cubicBezTo>
                <a:cubicBezTo>
                  <a:pt x="2965837" y="449411"/>
                  <a:pt x="2977048" y="437451"/>
                  <a:pt x="2991394" y="431075"/>
                </a:cubicBezTo>
                <a:cubicBezTo>
                  <a:pt x="3016559" y="419890"/>
                  <a:pt x="3046857" y="420225"/>
                  <a:pt x="3069771" y="404949"/>
                </a:cubicBezTo>
                <a:cubicBezTo>
                  <a:pt x="3243735" y="288973"/>
                  <a:pt x="2985911" y="455891"/>
                  <a:pt x="3148148" y="365760"/>
                </a:cubicBezTo>
                <a:cubicBezTo>
                  <a:pt x="3175596" y="350511"/>
                  <a:pt x="3200400" y="330926"/>
                  <a:pt x="3226526" y="313509"/>
                </a:cubicBezTo>
                <a:cubicBezTo>
                  <a:pt x="3269451" y="284893"/>
                  <a:pt x="3322789" y="246989"/>
                  <a:pt x="3370217" y="235132"/>
                </a:cubicBezTo>
                <a:lnTo>
                  <a:pt x="3474720" y="209006"/>
                </a:lnTo>
                <a:cubicBezTo>
                  <a:pt x="3536895" y="167555"/>
                  <a:pt x="3489473" y="192824"/>
                  <a:pt x="3566160" y="169818"/>
                </a:cubicBezTo>
                <a:cubicBezTo>
                  <a:pt x="3592538" y="161905"/>
                  <a:pt x="3618411" y="152401"/>
                  <a:pt x="3644537" y="143692"/>
                </a:cubicBezTo>
                <a:lnTo>
                  <a:pt x="3683726" y="130629"/>
                </a:lnTo>
                <a:cubicBezTo>
                  <a:pt x="3696789" y="126275"/>
                  <a:pt x="3709332" y="119830"/>
                  <a:pt x="3722914" y="117566"/>
                </a:cubicBezTo>
                <a:lnTo>
                  <a:pt x="3801291" y="104503"/>
                </a:lnTo>
                <a:cubicBezTo>
                  <a:pt x="3823136" y="100531"/>
                  <a:pt x="3844675" y="94903"/>
                  <a:pt x="3866606" y="91440"/>
                </a:cubicBezTo>
                <a:cubicBezTo>
                  <a:pt x="3927431" y="81836"/>
                  <a:pt x="4049486" y="65315"/>
                  <a:pt x="4049486" y="65315"/>
                </a:cubicBezTo>
                <a:cubicBezTo>
                  <a:pt x="4171406" y="69669"/>
                  <a:pt x="4293486" y="70768"/>
                  <a:pt x="4415246" y="78378"/>
                </a:cubicBezTo>
                <a:cubicBezTo>
                  <a:pt x="4433164" y="79498"/>
                  <a:pt x="4450687" y="85136"/>
                  <a:pt x="4467497" y="91440"/>
                </a:cubicBezTo>
                <a:cubicBezTo>
                  <a:pt x="4485730" y="98277"/>
                  <a:pt x="4501668" y="110334"/>
                  <a:pt x="4519748" y="117566"/>
                </a:cubicBezTo>
                <a:cubicBezTo>
                  <a:pt x="4545317" y="127794"/>
                  <a:pt x="4572000" y="134983"/>
                  <a:pt x="4598126" y="143692"/>
                </a:cubicBezTo>
                <a:lnTo>
                  <a:pt x="4637314" y="156755"/>
                </a:lnTo>
                <a:lnTo>
                  <a:pt x="4676503" y="169818"/>
                </a:lnTo>
                <a:lnTo>
                  <a:pt x="4715691" y="182880"/>
                </a:lnTo>
                <a:cubicBezTo>
                  <a:pt x="4777794" y="224282"/>
                  <a:pt x="4739986" y="204042"/>
                  <a:pt x="4833257" y="235132"/>
                </a:cubicBezTo>
                <a:lnTo>
                  <a:pt x="4872446" y="248195"/>
                </a:lnTo>
                <a:cubicBezTo>
                  <a:pt x="4885509" y="252549"/>
                  <a:pt x="4898132" y="258558"/>
                  <a:pt x="4911634" y="261258"/>
                </a:cubicBezTo>
                <a:cubicBezTo>
                  <a:pt x="4936479" y="266227"/>
                  <a:pt x="4989357" y="273993"/>
                  <a:pt x="5016137" y="287383"/>
                </a:cubicBezTo>
                <a:cubicBezTo>
                  <a:pt x="5030179" y="294404"/>
                  <a:pt x="5041695" y="305720"/>
                  <a:pt x="5055326" y="313509"/>
                </a:cubicBezTo>
                <a:cubicBezTo>
                  <a:pt x="5072233" y="323170"/>
                  <a:pt x="5090670" y="329974"/>
                  <a:pt x="5107577" y="339635"/>
                </a:cubicBezTo>
                <a:cubicBezTo>
                  <a:pt x="5178478" y="380149"/>
                  <a:pt x="5114107" y="354874"/>
                  <a:pt x="5185954" y="378823"/>
                </a:cubicBezTo>
                <a:cubicBezTo>
                  <a:pt x="5219767" y="412636"/>
                  <a:pt x="5256645" y="454637"/>
                  <a:pt x="5303520" y="470263"/>
                </a:cubicBezTo>
                <a:cubicBezTo>
                  <a:pt x="5357602" y="488291"/>
                  <a:pt x="5331251" y="475688"/>
                  <a:pt x="5381897" y="509452"/>
                </a:cubicBezTo>
                <a:cubicBezTo>
                  <a:pt x="5390606" y="522515"/>
                  <a:pt x="5395764" y="538833"/>
                  <a:pt x="5408023" y="548640"/>
                </a:cubicBezTo>
                <a:cubicBezTo>
                  <a:pt x="5418775" y="557242"/>
                  <a:pt x="5434555" y="556279"/>
                  <a:pt x="5447211" y="561703"/>
                </a:cubicBezTo>
                <a:cubicBezTo>
                  <a:pt x="5465110" y="569374"/>
                  <a:pt x="5482950" y="577508"/>
                  <a:pt x="5499463" y="587829"/>
                </a:cubicBezTo>
                <a:cubicBezTo>
                  <a:pt x="5517925" y="599368"/>
                  <a:pt x="5532241" y="617282"/>
                  <a:pt x="5551714" y="627018"/>
                </a:cubicBezTo>
                <a:cubicBezTo>
                  <a:pt x="5567772" y="635047"/>
                  <a:pt x="5586703" y="635148"/>
                  <a:pt x="5603966" y="640080"/>
                </a:cubicBezTo>
                <a:cubicBezTo>
                  <a:pt x="5617206" y="643863"/>
                  <a:pt x="5630838" y="646985"/>
                  <a:pt x="5643154" y="653143"/>
                </a:cubicBezTo>
                <a:cubicBezTo>
                  <a:pt x="5657196" y="660164"/>
                  <a:pt x="5668712" y="671480"/>
                  <a:pt x="5682343" y="679269"/>
                </a:cubicBezTo>
                <a:cubicBezTo>
                  <a:pt x="5822931" y="759606"/>
                  <a:pt x="5621236" y="629823"/>
                  <a:pt x="5812971" y="757646"/>
                </a:cubicBezTo>
                <a:cubicBezTo>
                  <a:pt x="5826034" y="766355"/>
                  <a:pt x="5841059" y="772671"/>
                  <a:pt x="5852160" y="783772"/>
                </a:cubicBezTo>
                <a:cubicBezTo>
                  <a:pt x="5901085" y="832697"/>
                  <a:pt x="5873823" y="817118"/>
                  <a:pt x="5930537" y="836023"/>
                </a:cubicBezTo>
                <a:cubicBezTo>
                  <a:pt x="6017820" y="923306"/>
                  <a:pt x="5912678" y="832656"/>
                  <a:pt x="6035040" y="888275"/>
                </a:cubicBezTo>
                <a:cubicBezTo>
                  <a:pt x="6063625" y="901268"/>
                  <a:pt x="6085333" y="926484"/>
                  <a:pt x="6113417" y="940526"/>
                </a:cubicBezTo>
                <a:cubicBezTo>
                  <a:pt x="6146692" y="957164"/>
                  <a:pt x="6182884" y="967202"/>
                  <a:pt x="6217920" y="979715"/>
                </a:cubicBezTo>
                <a:cubicBezTo>
                  <a:pt x="6243854" y="988977"/>
                  <a:pt x="6271666" y="993524"/>
                  <a:pt x="6296297" y="1005840"/>
                </a:cubicBezTo>
                <a:cubicBezTo>
                  <a:pt x="6313714" y="1014549"/>
                  <a:pt x="6330650" y="1024295"/>
                  <a:pt x="6348548" y="1031966"/>
                </a:cubicBezTo>
                <a:cubicBezTo>
                  <a:pt x="6374783" y="1043210"/>
                  <a:pt x="6413475" y="1051464"/>
                  <a:pt x="6439988" y="1058092"/>
                </a:cubicBezTo>
                <a:cubicBezTo>
                  <a:pt x="6453051" y="1066801"/>
                  <a:pt x="6464747" y="1078034"/>
                  <a:pt x="6479177" y="1084218"/>
                </a:cubicBezTo>
                <a:cubicBezTo>
                  <a:pt x="6537782" y="1109334"/>
                  <a:pt x="6519768" y="1084919"/>
                  <a:pt x="6570617" y="1110343"/>
                </a:cubicBezTo>
                <a:cubicBezTo>
                  <a:pt x="6613672" y="1131871"/>
                  <a:pt x="6601569" y="1142236"/>
                  <a:pt x="6648994" y="1149532"/>
                </a:cubicBezTo>
                <a:cubicBezTo>
                  <a:pt x="6705129" y="1158168"/>
                  <a:pt x="6905927" y="1172311"/>
                  <a:pt x="6949440" y="1175658"/>
                </a:cubicBezTo>
                <a:cubicBezTo>
                  <a:pt x="7007635" y="1185357"/>
                  <a:pt x="7106124" y="1203527"/>
                  <a:pt x="7158446" y="1201783"/>
                </a:cubicBezTo>
                <a:cubicBezTo>
                  <a:pt x="7245917" y="1198867"/>
                  <a:pt x="7419703" y="1175658"/>
                  <a:pt x="7419703" y="1175658"/>
                </a:cubicBezTo>
                <a:cubicBezTo>
                  <a:pt x="7437120" y="1171304"/>
                  <a:pt x="7454210" y="1165325"/>
                  <a:pt x="7471954" y="1162595"/>
                </a:cubicBezTo>
                <a:cubicBezTo>
                  <a:pt x="7510925" y="1156599"/>
                  <a:pt x="7550395" y="1154423"/>
                  <a:pt x="7589520" y="1149532"/>
                </a:cubicBezTo>
                <a:cubicBezTo>
                  <a:pt x="7620072" y="1145713"/>
                  <a:pt x="7650480" y="1140823"/>
                  <a:pt x="7680960" y="1136469"/>
                </a:cubicBezTo>
                <a:cubicBezTo>
                  <a:pt x="7707877" y="1118524"/>
                  <a:pt x="7760695" y="1082413"/>
                  <a:pt x="7785463" y="1071155"/>
                </a:cubicBezTo>
                <a:cubicBezTo>
                  <a:pt x="7810534" y="1059759"/>
                  <a:pt x="7863840" y="1045029"/>
                  <a:pt x="7863840" y="1045029"/>
                </a:cubicBezTo>
                <a:cubicBezTo>
                  <a:pt x="7899866" y="1009002"/>
                  <a:pt x="7899778" y="1003966"/>
                  <a:pt x="7942217" y="979715"/>
                </a:cubicBezTo>
                <a:cubicBezTo>
                  <a:pt x="7959124" y="970054"/>
                  <a:pt x="7977955" y="963910"/>
                  <a:pt x="7994468" y="953589"/>
                </a:cubicBezTo>
                <a:cubicBezTo>
                  <a:pt x="8012930" y="942050"/>
                  <a:pt x="8028884" y="926885"/>
                  <a:pt x="8046720" y="914400"/>
                </a:cubicBezTo>
                <a:cubicBezTo>
                  <a:pt x="8072443" y="896394"/>
                  <a:pt x="8098971" y="879566"/>
                  <a:pt x="8125097" y="862149"/>
                </a:cubicBezTo>
                <a:cubicBezTo>
                  <a:pt x="8138160" y="853440"/>
                  <a:pt x="8149392" y="840988"/>
                  <a:pt x="8164286" y="836023"/>
                </a:cubicBezTo>
                <a:cubicBezTo>
                  <a:pt x="8324621" y="782579"/>
                  <a:pt x="8165694" y="841851"/>
                  <a:pt x="8307977" y="770709"/>
                </a:cubicBezTo>
                <a:cubicBezTo>
                  <a:pt x="8320293" y="764551"/>
                  <a:pt x="8334273" y="762481"/>
                  <a:pt x="8347166" y="757646"/>
                </a:cubicBezTo>
                <a:cubicBezTo>
                  <a:pt x="8369121" y="749413"/>
                  <a:pt x="8391507" y="742006"/>
                  <a:pt x="8412480" y="731520"/>
                </a:cubicBezTo>
                <a:cubicBezTo>
                  <a:pt x="8543671" y="665924"/>
                  <a:pt x="8343604" y="747977"/>
                  <a:pt x="8503920" y="679269"/>
                </a:cubicBezTo>
                <a:cubicBezTo>
                  <a:pt x="8516576" y="673845"/>
                  <a:pt x="8530792" y="672364"/>
                  <a:pt x="8543108" y="666206"/>
                </a:cubicBezTo>
                <a:cubicBezTo>
                  <a:pt x="8644388" y="615565"/>
                  <a:pt x="8522994" y="659846"/>
                  <a:pt x="8621486" y="627018"/>
                </a:cubicBezTo>
                <a:cubicBezTo>
                  <a:pt x="8634549" y="618309"/>
                  <a:pt x="8650867" y="613151"/>
                  <a:pt x="8660674" y="600892"/>
                </a:cubicBezTo>
                <a:cubicBezTo>
                  <a:pt x="8669276" y="590140"/>
                  <a:pt x="8664000" y="571440"/>
                  <a:pt x="8673737" y="561703"/>
                </a:cubicBezTo>
                <a:cubicBezTo>
                  <a:pt x="8695940" y="539500"/>
                  <a:pt x="8727595" y="529067"/>
                  <a:pt x="8752114" y="509452"/>
                </a:cubicBezTo>
                <a:cubicBezTo>
                  <a:pt x="8771348" y="494065"/>
                  <a:pt x="8785829" y="473420"/>
                  <a:pt x="8804366" y="457200"/>
                </a:cubicBezTo>
                <a:cubicBezTo>
                  <a:pt x="8820751" y="442864"/>
                  <a:pt x="8840508" y="432657"/>
                  <a:pt x="8856617" y="418012"/>
                </a:cubicBezTo>
                <a:cubicBezTo>
                  <a:pt x="8888512" y="389016"/>
                  <a:pt x="8913573" y="352435"/>
                  <a:pt x="8948057" y="326572"/>
                </a:cubicBezTo>
                <a:cubicBezTo>
                  <a:pt x="8965474" y="313509"/>
                  <a:pt x="8984913" y="302778"/>
                  <a:pt x="9000308" y="287383"/>
                </a:cubicBezTo>
                <a:cubicBezTo>
                  <a:pt x="9011409" y="276282"/>
                  <a:pt x="9013121" y="256516"/>
                  <a:pt x="9026434" y="248195"/>
                </a:cubicBezTo>
                <a:cubicBezTo>
                  <a:pt x="9049787" y="233599"/>
                  <a:pt x="9081897" y="237345"/>
                  <a:pt x="9104811" y="222069"/>
                </a:cubicBezTo>
                <a:cubicBezTo>
                  <a:pt x="9117874" y="213360"/>
                  <a:pt x="9129958" y="202964"/>
                  <a:pt x="9144000" y="195943"/>
                </a:cubicBezTo>
                <a:cubicBezTo>
                  <a:pt x="9252105" y="141890"/>
                  <a:pt x="9099533" y="238299"/>
                  <a:pt x="9235440" y="156755"/>
                </a:cubicBezTo>
                <a:cubicBezTo>
                  <a:pt x="9262365" y="140600"/>
                  <a:pt x="9313817" y="104503"/>
                  <a:pt x="9313817" y="104503"/>
                </a:cubicBezTo>
                <a:cubicBezTo>
                  <a:pt x="9388693" y="-7808"/>
                  <a:pt x="9288992" y="124364"/>
                  <a:pt x="9379131" y="52252"/>
                </a:cubicBezTo>
                <a:cubicBezTo>
                  <a:pt x="9484216" y="-31818"/>
                  <a:pt x="9345596" y="42894"/>
                  <a:pt x="9431383" y="0"/>
                </a:cubicBezTo>
              </a:path>
            </a:pathLst>
          </a:custGeom>
          <a:solidFill>
            <a:schemeClr val="bg1"/>
          </a:solidFill>
          <a:ln w="190500" cap="flat" cmpd="sng">
            <a:solidFill>
              <a:srgbClr val="002060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941" y="177675"/>
            <a:ext cx="5141072" cy="5033963"/>
          </a:xfrm>
        </p:spPr>
        <p:txBody>
          <a:bodyPr anchor="t">
            <a:noAutofit/>
          </a:bodyPr>
          <a:lstStyle/>
          <a:p>
            <a:r>
              <a:rPr lang="en-US" sz="7200" b="1" dirty="0" smtClean="0">
                <a:latin typeface="Comic Sans MS" panose="030F0702030302020204" pitchFamily="66" charset="0"/>
                <a:cs typeface="Arial" panose="020B0604020202020204" pitchFamily="34" charset="0"/>
              </a:rPr>
              <a:t>What goes on the string?</a:t>
            </a:r>
            <a:endParaRPr lang="en-US" sz="7200" b="1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3" name="Picture 2" descr="right click and select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77" y="3488788"/>
            <a:ext cx="36576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726434" y="6257836"/>
            <a:ext cx="53697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Presentation created by Cristina Correa-Barron, MS, CCC-SLP in 2018</a:t>
            </a:r>
          </a:p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The 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Picture Communication Symbols ©1981–2018 by Mayer-Johnson LLC. All Rights Reserved Worldwide. Used with permission.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98411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2664823" y="875211"/>
            <a:ext cx="9431383" cy="5891349"/>
          </a:xfrm>
          <a:custGeom>
            <a:avLst/>
            <a:gdLst>
              <a:gd name="connsiteX0" fmla="*/ 0 w 9431383"/>
              <a:gd name="connsiteY0" fmla="*/ 5891349 h 5891349"/>
              <a:gd name="connsiteX1" fmla="*/ 39188 w 9431383"/>
              <a:gd name="connsiteY1" fmla="*/ 5695406 h 5891349"/>
              <a:gd name="connsiteX2" fmla="*/ 52251 w 9431383"/>
              <a:gd name="connsiteY2" fmla="*/ 5656218 h 5891349"/>
              <a:gd name="connsiteX3" fmla="*/ 78377 w 9431383"/>
              <a:gd name="connsiteY3" fmla="*/ 5617029 h 5891349"/>
              <a:gd name="connsiteX4" fmla="*/ 130628 w 9431383"/>
              <a:gd name="connsiteY4" fmla="*/ 5551715 h 5891349"/>
              <a:gd name="connsiteX5" fmla="*/ 156754 w 9431383"/>
              <a:gd name="connsiteY5" fmla="*/ 5512526 h 5891349"/>
              <a:gd name="connsiteX6" fmla="*/ 235131 w 9431383"/>
              <a:gd name="connsiteY6" fmla="*/ 5447212 h 5891349"/>
              <a:gd name="connsiteX7" fmla="*/ 261257 w 9431383"/>
              <a:gd name="connsiteY7" fmla="*/ 5408023 h 5891349"/>
              <a:gd name="connsiteX8" fmla="*/ 339634 w 9431383"/>
              <a:gd name="connsiteY8" fmla="*/ 5355772 h 5891349"/>
              <a:gd name="connsiteX9" fmla="*/ 418011 w 9431383"/>
              <a:gd name="connsiteY9" fmla="*/ 5303520 h 5891349"/>
              <a:gd name="connsiteX10" fmla="*/ 457200 w 9431383"/>
              <a:gd name="connsiteY10" fmla="*/ 5277395 h 5891349"/>
              <a:gd name="connsiteX11" fmla="*/ 496388 w 9431383"/>
              <a:gd name="connsiteY11" fmla="*/ 5264332 h 5891349"/>
              <a:gd name="connsiteX12" fmla="*/ 574766 w 9431383"/>
              <a:gd name="connsiteY12" fmla="*/ 5225143 h 5891349"/>
              <a:gd name="connsiteX13" fmla="*/ 875211 w 9431383"/>
              <a:gd name="connsiteY13" fmla="*/ 5238206 h 5891349"/>
              <a:gd name="connsiteX14" fmla="*/ 914400 w 9431383"/>
              <a:gd name="connsiteY14" fmla="*/ 5251269 h 5891349"/>
              <a:gd name="connsiteX15" fmla="*/ 966651 w 9431383"/>
              <a:gd name="connsiteY15" fmla="*/ 5264332 h 5891349"/>
              <a:gd name="connsiteX16" fmla="*/ 1005840 w 9431383"/>
              <a:gd name="connsiteY16" fmla="*/ 5277395 h 5891349"/>
              <a:gd name="connsiteX17" fmla="*/ 1136468 w 9431383"/>
              <a:gd name="connsiteY17" fmla="*/ 5303520 h 5891349"/>
              <a:gd name="connsiteX18" fmla="*/ 1175657 w 9431383"/>
              <a:gd name="connsiteY18" fmla="*/ 5316583 h 5891349"/>
              <a:gd name="connsiteX19" fmla="*/ 1319348 w 9431383"/>
              <a:gd name="connsiteY19" fmla="*/ 5342709 h 5891349"/>
              <a:gd name="connsiteX20" fmla="*/ 1436914 w 9431383"/>
              <a:gd name="connsiteY20" fmla="*/ 5381898 h 5891349"/>
              <a:gd name="connsiteX21" fmla="*/ 1515291 w 9431383"/>
              <a:gd name="connsiteY21" fmla="*/ 5408023 h 5891349"/>
              <a:gd name="connsiteX22" fmla="*/ 1593668 w 9431383"/>
              <a:gd name="connsiteY22" fmla="*/ 5434149 h 5891349"/>
              <a:gd name="connsiteX23" fmla="*/ 1632857 w 9431383"/>
              <a:gd name="connsiteY23" fmla="*/ 5447212 h 5891349"/>
              <a:gd name="connsiteX24" fmla="*/ 1698171 w 9431383"/>
              <a:gd name="connsiteY24" fmla="*/ 5460275 h 5891349"/>
              <a:gd name="connsiteX25" fmla="*/ 1776548 w 9431383"/>
              <a:gd name="connsiteY25" fmla="*/ 5473338 h 5891349"/>
              <a:gd name="connsiteX26" fmla="*/ 1881051 w 9431383"/>
              <a:gd name="connsiteY26" fmla="*/ 5499463 h 5891349"/>
              <a:gd name="connsiteX27" fmla="*/ 1920240 w 9431383"/>
              <a:gd name="connsiteY27" fmla="*/ 5525589 h 5891349"/>
              <a:gd name="connsiteX28" fmla="*/ 1972491 w 9431383"/>
              <a:gd name="connsiteY28" fmla="*/ 5538652 h 5891349"/>
              <a:gd name="connsiteX29" fmla="*/ 2129246 w 9431383"/>
              <a:gd name="connsiteY29" fmla="*/ 5564778 h 5891349"/>
              <a:gd name="connsiteX30" fmla="*/ 2259874 w 9431383"/>
              <a:gd name="connsiteY30" fmla="*/ 5590903 h 5891349"/>
              <a:gd name="connsiteX31" fmla="*/ 2651760 w 9431383"/>
              <a:gd name="connsiteY31" fmla="*/ 5564778 h 5891349"/>
              <a:gd name="connsiteX32" fmla="*/ 2730137 w 9431383"/>
              <a:gd name="connsiteY32" fmla="*/ 5538652 h 5891349"/>
              <a:gd name="connsiteX33" fmla="*/ 2847703 w 9431383"/>
              <a:gd name="connsiteY33" fmla="*/ 5499463 h 5891349"/>
              <a:gd name="connsiteX34" fmla="*/ 2886891 w 9431383"/>
              <a:gd name="connsiteY34" fmla="*/ 5486400 h 5891349"/>
              <a:gd name="connsiteX35" fmla="*/ 2926080 w 9431383"/>
              <a:gd name="connsiteY35" fmla="*/ 5473338 h 5891349"/>
              <a:gd name="connsiteX36" fmla="*/ 2965268 w 9431383"/>
              <a:gd name="connsiteY36" fmla="*/ 5434149 h 5891349"/>
              <a:gd name="connsiteX37" fmla="*/ 3017520 w 9431383"/>
              <a:gd name="connsiteY37" fmla="*/ 5355772 h 5891349"/>
              <a:gd name="connsiteX38" fmla="*/ 3056708 w 9431383"/>
              <a:gd name="connsiteY38" fmla="*/ 5316583 h 5891349"/>
              <a:gd name="connsiteX39" fmla="*/ 3122023 w 9431383"/>
              <a:gd name="connsiteY39" fmla="*/ 5251269 h 5891349"/>
              <a:gd name="connsiteX40" fmla="*/ 3174274 w 9431383"/>
              <a:gd name="connsiteY40" fmla="*/ 5172892 h 5891349"/>
              <a:gd name="connsiteX41" fmla="*/ 3226526 w 9431383"/>
              <a:gd name="connsiteY41" fmla="*/ 5094515 h 5891349"/>
              <a:gd name="connsiteX42" fmla="*/ 3252651 w 9431383"/>
              <a:gd name="connsiteY42" fmla="*/ 5055326 h 5891349"/>
              <a:gd name="connsiteX43" fmla="*/ 3278777 w 9431383"/>
              <a:gd name="connsiteY43" fmla="*/ 5016138 h 5891349"/>
              <a:gd name="connsiteX44" fmla="*/ 3304903 w 9431383"/>
              <a:gd name="connsiteY44" fmla="*/ 4911635 h 5891349"/>
              <a:gd name="connsiteX45" fmla="*/ 3331028 w 9431383"/>
              <a:gd name="connsiteY45" fmla="*/ 4872446 h 5891349"/>
              <a:gd name="connsiteX46" fmla="*/ 3357154 w 9431383"/>
              <a:gd name="connsiteY46" fmla="*/ 4794069 h 5891349"/>
              <a:gd name="connsiteX47" fmla="*/ 3383280 w 9431383"/>
              <a:gd name="connsiteY47" fmla="*/ 4754880 h 5891349"/>
              <a:gd name="connsiteX48" fmla="*/ 3409406 w 9431383"/>
              <a:gd name="connsiteY48" fmla="*/ 4663440 h 5891349"/>
              <a:gd name="connsiteX49" fmla="*/ 3422468 w 9431383"/>
              <a:gd name="connsiteY49" fmla="*/ 4624252 h 5891349"/>
              <a:gd name="connsiteX50" fmla="*/ 3409406 w 9431383"/>
              <a:gd name="connsiteY50" fmla="*/ 4402183 h 5891349"/>
              <a:gd name="connsiteX51" fmla="*/ 3396343 w 9431383"/>
              <a:gd name="connsiteY51" fmla="*/ 4232366 h 5891349"/>
              <a:gd name="connsiteX52" fmla="*/ 3383280 w 9431383"/>
              <a:gd name="connsiteY52" fmla="*/ 4193178 h 5891349"/>
              <a:gd name="connsiteX53" fmla="*/ 3370217 w 9431383"/>
              <a:gd name="connsiteY53" fmla="*/ 4127863 h 5891349"/>
              <a:gd name="connsiteX54" fmla="*/ 3357154 w 9431383"/>
              <a:gd name="connsiteY54" fmla="*/ 4088675 h 5891349"/>
              <a:gd name="connsiteX55" fmla="*/ 3317966 w 9431383"/>
              <a:gd name="connsiteY55" fmla="*/ 3958046 h 5891349"/>
              <a:gd name="connsiteX56" fmla="*/ 3291840 w 9431383"/>
              <a:gd name="connsiteY56" fmla="*/ 3905795 h 5891349"/>
              <a:gd name="connsiteX57" fmla="*/ 3265714 w 9431383"/>
              <a:gd name="connsiteY57" fmla="*/ 3866606 h 5891349"/>
              <a:gd name="connsiteX58" fmla="*/ 3213463 w 9431383"/>
              <a:gd name="connsiteY58" fmla="*/ 3788229 h 5891349"/>
              <a:gd name="connsiteX59" fmla="*/ 3148148 w 9431383"/>
              <a:gd name="connsiteY59" fmla="*/ 3683726 h 5891349"/>
              <a:gd name="connsiteX60" fmla="*/ 3095897 w 9431383"/>
              <a:gd name="connsiteY60" fmla="*/ 3631475 h 5891349"/>
              <a:gd name="connsiteX61" fmla="*/ 3030583 w 9431383"/>
              <a:gd name="connsiteY61" fmla="*/ 3553098 h 5891349"/>
              <a:gd name="connsiteX62" fmla="*/ 2991394 w 9431383"/>
              <a:gd name="connsiteY62" fmla="*/ 3526972 h 5891349"/>
              <a:gd name="connsiteX63" fmla="*/ 2939143 w 9431383"/>
              <a:gd name="connsiteY63" fmla="*/ 3461658 h 5891349"/>
              <a:gd name="connsiteX64" fmla="*/ 2886891 w 9431383"/>
              <a:gd name="connsiteY64" fmla="*/ 3396343 h 5891349"/>
              <a:gd name="connsiteX65" fmla="*/ 2860766 w 9431383"/>
              <a:gd name="connsiteY65" fmla="*/ 3357155 h 5891349"/>
              <a:gd name="connsiteX66" fmla="*/ 2821577 w 9431383"/>
              <a:gd name="connsiteY66" fmla="*/ 3317966 h 5891349"/>
              <a:gd name="connsiteX67" fmla="*/ 2795451 w 9431383"/>
              <a:gd name="connsiteY67" fmla="*/ 3265715 h 5891349"/>
              <a:gd name="connsiteX68" fmla="*/ 2756263 w 9431383"/>
              <a:gd name="connsiteY68" fmla="*/ 3213463 h 5891349"/>
              <a:gd name="connsiteX69" fmla="*/ 2704011 w 9431383"/>
              <a:gd name="connsiteY69" fmla="*/ 3135086 h 5891349"/>
              <a:gd name="connsiteX70" fmla="*/ 2677886 w 9431383"/>
              <a:gd name="connsiteY70" fmla="*/ 3095898 h 5891349"/>
              <a:gd name="connsiteX71" fmla="*/ 2612571 w 9431383"/>
              <a:gd name="connsiteY71" fmla="*/ 3017520 h 5891349"/>
              <a:gd name="connsiteX72" fmla="*/ 2599508 w 9431383"/>
              <a:gd name="connsiteY72" fmla="*/ 2978332 h 5891349"/>
              <a:gd name="connsiteX73" fmla="*/ 2573383 w 9431383"/>
              <a:gd name="connsiteY73" fmla="*/ 2939143 h 5891349"/>
              <a:gd name="connsiteX74" fmla="*/ 2560320 w 9431383"/>
              <a:gd name="connsiteY74" fmla="*/ 2899955 h 5891349"/>
              <a:gd name="connsiteX75" fmla="*/ 2534194 w 9431383"/>
              <a:gd name="connsiteY75" fmla="*/ 2860766 h 5891349"/>
              <a:gd name="connsiteX76" fmla="*/ 2468880 w 9431383"/>
              <a:gd name="connsiteY76" fmla="*/ 2769326 h 5891349"/>
              <a:gd name="connsiteX77" fmla="*/ 2442754 w 9431383"/>
              <a:gd name="connsiteY77" fmla="*/ 2717075 h 5891349"/>
              <a:gd name="connsiteX78" fmla="*/ 2429691 w 9431383"/>
              <a:gd name="connsiteY78" fmla="*/ 2677886 h 5891349"/>
              <a:gd name="connsiteX79" fmla="*/ 2403566 w 9431383"/>
              <a:gd name="connsiteY79" fmla="*/ 2638698 h 5891349"/>
              <a:gd name="connsiteX80" fmla="*/ 2351314 w 9431383"/>
              <a:gd name="connsiteY80" fmla="*/ 2521132 h 5891349"/>
              <a:gd name="connsiteX81" fmla="*/ 2299063 w 9431383"/>
              <a:gd name="connsiteY81" fmla="*/ 2364378 h 5891349"/>
              <a:gd name="connsiteX82" fmla="*/ 2286000 w 9431383"/>
              <a:gd name="connsiteY82" fmla="*/ 2325189 h 5891349"/>
              <a:gd name="connsiteX83" fmla="*/ 2272937 w 9431383"/>
              <a:gd name="connsiteY83" fmla="*/ 2286000 h 5891349"/>
              <a:gd name="connsiteX84" fmla="*/ 2246811 w 9431383"/>
              <a:gd name="connsiteY84" fmla="*/ 2233749 h 5891349"/>
              <a:gd name="connsiteX85" fmla="*/ 2220686 w 9431383"/>
              <a:gd name="connsiteY85" fmla="*/ 2142309 h 5891349"/>
              <a:gd name="connsiteX86" fmla="*/ 2194560 w 9431383"/>
              <a:gd name="connsiteY86" fmla="*/ 2063932 h 5891349"/>
              <a:gd name="connsiteX87" fmla="*/ 2181497 w 9431383"/>
              <a:gd name="connsiteY87" fmla="*/ 2024743 h 5891349"/>
              <a:gd name="connsiteX88" fmla="*/ 2155371 w 9431383"/>
              <a:gd name="connsiteY88" fmla="*/ 1920240 h 5891349"/>
              <a:gd name="connsiteX89" fmla="*/ 2155371 w 9431383"/>
              <a:gd name="connsiteY89" fmla="*/ 1188720 h 5891349"/>
              <a:gd name="connsiteX90" fmla="*/ 2207623 w 9431383"/>
              <a:gd name="connsiteY90" fmla="*/ 1110343 h 5891349"/>
              <a:gd name="connsiteX91" fmla="*/ 2272937 w 9431383"/>
              <a:gd name="connsiteY91" fmla="*/ 1031966 h 5891349"/>
              <a:gd name="connsiteX92" fmla="*/ 2299063 w 9431383"/>
              <a:gd name="connsiteY92" fmla="*/ 992778 h 5891349"/>
              <a:gd name="connsiteX93" fmla="*/ 2377440 w 9431383"/>
              <a:gd name="connsiteY93" fmla="*/ 940526 h 5891349"/>
              <a:gd name="connsiteX94" fmla="*/ 2468880 w 9431383"/>
              <a:gd name="connsiteY94" fmla="*/ 809898 h 5891349"/>
              <a:gd name="connsiteX95" fmla="*/ 2521131 w 9431383"/>
              <a:gd name="connsiteY95" fmla="*/ 757646 h 5891349"/>
              <a:gd name="connsiteX96" fmla="*/ 2560320 w 9431383"/>
              <a:gd name="connsiteY96" fmla="*/ 718458 h 5891349"/>
              <a:gd name="connsiteX97" fmla="*/ 2677886 w 9431383"/>
              <a:gd name="connsiteY97" fmla="*/ 640080 h 5891349"/>
              <a:gd name="connsiteX98" fmla="*/ 2717074 w 9431383"/>
              <a:gd name="connsiteY98" fmla="*/ 613955 h 5891349"/>
              <a:gd name="connsiteX99" fmla="*/ 2743200 w 9431383"/>
              <a:gd name="connsiteY99" fmla="*/ 574766 h 5891349"/>
              <a:gd name="connsiteX100" fmla="*/ 2834640 w 9431383"/>
              <a:gd name="connsiteY100" fmla="*/ 522515 h 5891349"/>
              <a:gd name="connsiteX101" fmla="*/ 2899954 w 9431383"/>
              <a:gd name="connsiteY101" fmla="*/ 483326 h 5891349"/>
              <a:gd name="connsiteX102" fmla="*/ 2952206 w 9431383"/>
              <a:gd name="connsiteY102" fmla="*/ 457200 h 5891349"/>
              <a:gd name="connsiteX103" fmla="*/ 2991394 w 9431383"/>
              <a:gd name="connsiteY103" fmla="*/ 431075 h 5891349"/>
              <a:gd name="connsiteX104" fmla="*/ 3069771 w 9431383"/>
              <a:gd name="connsiteY104" fmla="*/ 404949 h 5891349"/>
              <a:gd name="connsiteX105" fmla="*/ 3148148 w 9431383"/>
              <a:gd name="connsiteY105" fmla="*/ 365760 h 5891349"/>
              <a:gd name="connsiteX106" fmla="*/ 3226526 w 9431383"/>
              <a:gd name="connsiteY106" fmla="*/ 313509 h 5891349"/>
              <a:gd name="connsiteX107" fmla="*/ 3370217 w 9431383"/>
              <a:gd name="connsiteY107" fmla="*/ 235132 h 5891349"/>
              <a:gd name="connsiteX108" fmla="*/ 3474720 w 9431383"/>
              <a:gd name="connsiteY108" fmla="*/ 209006 h 5891349"/>
              <a:gd name="connsiteX109" fmla="*/ 3566160 w 9431383"/>
              <a:gd name="connsiteY109" fmla="*/ 169818 h 5891349"/>
              <a:gd name="connsiteX110" fmla="*/ 3644537 w 9431383"/>
              <a:gd name="connsiteY110" fmla="*/ 143692 h 5891349"/>
              <a:gd name="connsiteX111" fmla="*/ 3683726 w 9431383"/>
              <a:gd name="connsiteY111" fmla="*/ 130629 h 5891349"/>
              <a:gd name="connsiteX112" fmla="*/ 3722914 w 9431383"/>
              <a:gd name="connsiteY112" fmla="*/ 117566 h 5891349"/>
              <a:gd name="connsiteX113" fmla="*/ 3801291 w 9431383"/>
              <a:gd name="connsiteY113" fmla="*/ 104503 h 5891349"/>
              <a:gd name="connsiteX114" fmla="*/ 3866606 w 9431383"/>
              <a:gd name="connsiteY114" fmla="*/ 91440 h 5891349"/>
              <a:gd name="connsiteX115" fmla="*/ 4049486 w 9431383"/>
              <a:gd name="connsiteY115" fmla="*/ 65315 h 5891349"/>
              <a:gd name="connsiteX116" fmla="*/ 4415246 w 9431383"/>
              <a:gd name="connsiteY116" fmla="*/ 78378 h 5891349"/>
              <a:gd name="connsiteX117" fmla="*/ 4467497 w 9431383"/>
              <a:gd name="connsiteY117" fmla="*/ 91440 h 5891349"/>
              <a:gd name="connsiteX118" fmla="*/ 4519748 w 9431383"/>
              <a:gd name="connsiteY118" fmla="*/ 117566 h 5891349"/>
              <a:gd name="connsiteX119" fmla="*/ 4598126 w 9431383"/>
              <a:gd name="connsiteY119" fmla="*/ 143692 h 5891349"/>
              <a:gd name="connsiteX120" fmla="*/ 4637314 w 9431383"/>
              <a:gd name="connsiteY120" fmla="*/ 156755 h 5891349"/>
              <a:gd name="connsiteX121" fmla="*/ 4676503 w 9431383"/>
              <a:gd name="connsiteY121" fmla="*/ 169818 h 5891349"/>
              <a:gd name="connsiteX122" fmla="*/ 4715691 w 9431383"/>
              <a:gd name="connsiteY122" fmla="*/ 182880 h 5891349"/>
              <a:gd name="connsiteX123" fmla="*/ 4833257 w 9431383"/>
              <a:gd name="connsiteY123" fmla="*/ 235132 h 5891349"/>
              <a:gd name="connsiteX124" fmla="*/ 4872446 w 9431383"/>
              <a:gd name="connsiteY124" fmla="*/ 248195 h 5891349"/>
              <a:gd name="connsiteX125" fmla="*/ 4911634 w 9431383"/>
              <a:gd name="connsiteY125" fmla="*/ 261258 h 5891349"/>
              <a:gd name="connsiteX126" fmla="*/ 5016137 w 9431383"/>
              <a:gd name="connsiteY126" fmla="*/ 287383 h 5891349"/>
              <a:gd name="connsiteX127" fmla="*/ 5055326 w 9431383"/>
              <a:gd name="connsiteY127" fmla="*/ 313509 h 5891349"/>
              <a:gd name="connsiteX128" fmla="*/ 5107577 w 9431383"/>
              <a:gd name="connsiteY128" fmla="*/ 339635 h 5891349"/>
              <a:gd name="connsiteX129" fmla="*/ 5185954 w 9431383"/>
              <a:gd name="connsiteY129" fmla="*/ 378823 h 5891349"/>
              <a:gd name="connsiteX130" fmla="*/ 5303520 w 9431383"/>
              <a:gd name="connsiteY130" fmla="*/ 470263 h 5891349"/>
              <a:gd name="connsiteX131" fmla="*/ 5381897 w 9431383"/>
              <a:gd name="connsiteY131" fmla="*/ 509452 h 5891349"/>
              <a:gd name="connsiteX132" fmla="*/ 5408023 w 9431383"/>
              <a:gd name="connsiteY132" fmla="*/ 548640 h 5891349"/>
              <a:gd name="connsiteX133" fmla="*/ 5447211 w 9431383"/>
              <a:gd name="connsiteY133" fmla="*/ 561703 h 5891349"/>
              <a:gd name="connsiteX134" fmla="*/ 5499463 w 9431383"/>
              <a:gd name="connsiteY134" fmla="*/ 587829 h 5891349"/>
              <a:gd name="connsiteX135" fmla="*/ 5551714 w 9431383"/>
              <a:gd name="connsiteY135" fmla="*/ 627018 h 5891349"/>
              <a:gd name="connsiteX136" fmla="*/ 5603966 w 9431383"/>
              <a:gd name="connsiteY136" fmla="*/ 640080 h 5891349"/>
              <a:gd name="connsiteX137" fmla="*/ 5643154 w 9431383"/>
              <a:gd name="connsiteY137" fmla="*/ 653143 h 5891349"/>
              <a:gd name="connsiteX138" fmla="*/ 5682343 w 9431383"/>
              <a:gd name="connsiteY138" fmla="*/ 679269 h 5891349"/>
              <a:gd name="connsiteX139" fmla="*/ 5812971 w 9431383"/>
              <a:gd name="connsiteY139" fmla="*/ 757646 h 5891349"/>
              <a:gd name="connsiteX140" fmla="*/ 5852160 w 9431383"/>
              <a:gd name="connsiteY140" fmla="*/ 783772 h 5891349"/>
              <a:gd name="connsiteX141" fmla="*/ 5930537 w 9431383"/>
              <a:gd name="connsiteY141" fmla="*/ 836023 h 5891349"/>
              <a:gd name="connsiteX142" fmla="*/ 6035040 w 9431383"/>
              <a:gd name="connsiteY142" fmla="*/ 888275 h 5891349"/>
              <a:gd name="connsiteX143" fmla="*/ 6113417 w 9431383"/>
              <a:gd name="connsiteY143" fmla="*/ 940526 h 5891349"/>
              <a:gd name="connsiteX144" fmla="*/ 6217920 w 9431383"/>
              <a:gd name="connsiteY144" fmla="*/ 979715 h 5891349"/>
              <a:gd name="connsiteX145" fmla="*/ 6296297 w 9431383"/>
              <a:gd name="connsiteY145" fmla="*/ 1005840 h 5891349"/>
              <a:gd name="connsiteX146" fmla="*/ 6348548 w 9431383"/>
              <a:gd name="connsiteY146" fmla="*/ 1031966 h 5891349"/>
              <a:gd name="connsiteX147" fmla="*/ 6439988 w 9431383"/>
              <a:gd name="connsiteY147" fmla="*/ 1058092 h 5891349"/>
              <a:gd name="connsiteX148" fmla="*/ 6479177 w 9431383"/>
              <a:gd name="connsiteY148" fmla="*/ 1084218 h 5891349"/>
              <a:gd name="connsiteX149" fmla="*/ 6570617 w 9431383"/>
              <a:gd name="connsiteY149" fmla="*/ 1110343 h 5891349"/>
              <a:gd name="connsiteX150" fmla="*/ 6648994 w 9431383"/>
              <a:gd name="connsiteY150" fmla="*/ 1149532 h 5891349"/>
              <a:gd name="connsiteX151" fmla="*/ 6949440 w 9431383"/>
              <a:gd name="connsiteY151" fmla="*/ 1175658 h 5891349"/>
              <a:gd name="connsiteX152" fmla="*/ 7158446 w 9431383"/>
              <a:gd name="connsiteY152" fmla="*/ 1201783 h 5891349"/>
              <a:gd name="connsiteX153" fmla="*/ 7419703 w 9431383"/>
              <a:gd name="connsiteY153" fmla="*/ 1175658 h 5891349"/>
              <a:gd name="connsiteX154" fmla="*/ 7471954 w 9431383"/>
              <a:gd name="connsiteY154" fmla="*/ 1162595 h 5891349"/>
              <a:gd name="connsiteX155" fmla="*/ 7589520 w 9431383"/>
              <a:gd name="connsiteY155" fmla="*/ 1149532 h 5891349"/>
              <a:gd name="connsiteX156" fmla="*/ 7680960 w 9431383"/>
              <a:gd name="connsiteY156" fmla="*/ 1136469 h 5891349"/>
              <a:gd name="connsiteX157" fmla="*/ 7785463 w 9431383"/>
              <a:gd name="connsiteY157" fmla="*/ 1071155 h 5891349"/>
              <a:gd name="connsiteX158" fmla="*/ 7863840 w 9431383"/>
              <a:gd name="connsiteY158" fmla="*/ 1045029 h 5891349"/>
              <a:gd name="connsiteX159" fmla="*/ 7942217 w 9431383"/>
              <a:gd name="connsiteY159" fmla="*/ 979715 h 5891349"/>
              <a:gd name="connsiteX160" fmla="*/ 7994468 w 9431383"/>
              <a:gd name="connsiteY160" fmla="*/ 953589 h 5891349"/>
              <a:gd name="connsiteX161" fmla="*/ 8046720 w 9431383"/>
              <a:gd name="connsiteY161" fmla="*/ 914400 h 5891349"/>
              <a:gd name="connsiteX162" fmla="*/ 8125097 w 9431383"/>
              <a:gd name="connsiteY162" fmla="*/ 862149 h 5891349"/>
              <a:gd name="connsiteX163" fmla="*/ 8164286 w 9431383"/>
              <a:gd name="connsiteY163" fmla="*/ 836023 h 5891349"/>
              <a:gd name="connsiteX164" fmla="*/ 8307977 w 9431383"/>
              <a:gd name="connsiteY164" fmla="*/ 770709 h 5891349"/>
              <a:gd name="connsiteX165" fmla="*/ 8347166 w 9431383"/>
              <a:gd name="connsiteY165" fmla="*/ 757646 h 5891349"/>
              <a:gd name="connsiteX166" fmla="*/ 8412480 w 9431383"/>
              <a:gd name="connsiteY166" fmla="*/ 731520 h 5891349"/>
              <a:gd name="connsiteX167" fmla="*/ 8503920 w 9431383"/>
              <a:gd name="connsiteY167" fmla="*/ 679269 h 5891349"/>
              <a:gd name="connsiteX168" fmla="*/ 8543108 w 9431383"/>
              <a:gd name="connsiteY168" fmla="*/ 666206 h 5891349"/>
              <a:gd name="connsiteX169" fmla="*/ 8621486 w 9431383"/>
              <a:gd name="connsiteY169" fmla="*/ 627018 h 5891349"/>
              <a:gd name="connsiteX170" fmla="*/ 8660674 w 9431383"/>
              <a:gd name="connsiteY170" fmla="*/ 600892 h 5891349"/>
              <a:gd name="connsiteX171" fmla="*/ 8673737 w 9431383"/>
              <a:gd name="connsiteY171" fmla="*/ 561703 h 5891349"/>
              <a:gd name="connsiteX172" fmla="*/ 8752114 w 9431383"/>
              <a:gd name="connsiteY172" fmla="*/ 509452 h 5891349"/>
              <a:gd name="connsiteX173" fmla="*/ 8804366 w 9431383"/>
              <a:gd name="connsiteY173" fmla="*/ 457200 h 5891349"/>
              <a:gd name="connsiteX174" fmla="*/ 8856617 w 9431383"/>
              <a:gd name="connsiteY174" fmla="*/ 418012 h 5891349"/>
              <a:gd name="connsiteX175" fmla="*/ 8948057 w 9431383"/>
              <a:gd name="connsiteY175" fmla="*/ 326572 h 5891349"/>
              <a:gd name="connsiteX176" fmla="*/ 9000308 w 9431383"/>
              <a:gd name="connsiteY176" fmla="*/ 287383 h 5891349"/>
              <a:gd name="connsiteX177" fmla="*/ 9026434 w 9431383"/>
              <a:gd name="connsiteY177" fmla="*/ 248195 h 5891349"/>
              <a:gd name="connsiteX178" fmla="*/ 9104811 w 9431383"/>
              <a:gd name="connsiteY178" fmla="*/ 222069 h 5891349"/>
              <a:gd name="connsiteX179" fmla="*/ 9144000 w 9431383"/>
              <a:gd name="connsiteY179" fmla="*/ 195943 h 5891349"/>
              <a:gd name="connsiteX180" fmla="*/ 9235440 w 9431383"/>
              <a:gd name="connsiteY180" fmla="*/ 156755 h 5891349"/>
              <a:gd name="connsiteX181" fmla="*/ 9313817 w 9431383"/>
              <a:gd name="connsiteY181" fmla="*/ 104503 h 5891349"/>
              <a:gd name="connsiteX182" fmla="*/ 9379131 w 9431383"/>
              <a:gd name="connsiteY182" fmla="*/ 52252 h 5891349"/>
              <a:gd name="connsiteX183" fmla="*/ 9431383 w 9431383"/>
              <a:gd name="connsiteY183" fmla="*/ 0 h 5891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9431383" h="5891349">
                <a:moveTo>
                  <a:pt x="0" y="5891349"/>
                </a:moveTo>
                <a:cubicBezTo>
                  <a:pt x="16104" y="5746417"/>
                  <a:pt x="595" y="5811187"/>
                  <a:pt x="39188" y="5695406"/>
                </a:cubicBezTo>
                <a:cubicBezTo>
                  <a:pt x="43542" y="5682343"/>
                  <a:pt x="44613" y="5667675"/>
                  <a:pt x="52251" y="5656218"/>
                </a:cubicBezTo>
                <a:cubicBezTo>
                  <a:pt x="60960" y="5643155"/>
                  <a:pt x="71356" y="5631071"/>
                  <a:pt x="78377" y="5617029"/>
                </a:cubicBezTo>
                <a:cubicBezTo>
                  <a:pt x="109925" y="5553933"/>
                  <a:pt x="64568" y="5595755"/>
                  <a:pt x="130628" y="5551715"/>
                </a:cubicBezTo>
                <a:cubicBezTo>
                  <a:pt x="139337" y="5538652"/>
                  <a:pt x="145653" y="5523627"/>
                  <a:pt x="156754" y="5512526"/>
                </a:cubicBezTo>
                <a:cubicBezTo>
                  <a:pt x="259507" y="5409773"/>
                  <a:pt x="128135" y="5575608"/>
                  <a:pt x="235131" y="5447212"/>
                </a:cubicBezTo>
                <a:cubicBezTo>
                  <a:pt x="245182" y="5435151"/>
                  <a:pt x="249442" y="5418361"/>
                  <a:pt x="261257" y="5408023"/>
                </a:cubicBezTo>
                <a:cubicBezTo>
                  <a:pt x="284887" y="5387347"/>
                  <a:pt x="313508" y="5373189"/>
                  <a:pt x="339634" y="5355772"/>
                </a:cubicBezTo>
                <a:lnTo>
                  <a:pt x="418011" y="5303520"/>
                </a:lnTo>
                <a:cubicBezTo>
                  <a:pt x="431074" y="5294811"/>
                  <a:pt x="442306" y="5282360"/>
                  <a:pt x="457200" y="5277395"/>
                </a:cubicBezTo>
                <a:cubicBezTo>
                  <a:pt x="470263" y="5273041"/>
                  <a:pt x="484072" y="5270490"/>
                  <a:pt x="496388" y="5264332"/>
                </a:cubicBezTo>
                <a:cubicBezTo>
                  <a:pt x="597676" y="5213687"/>
                  <a:pt x="476267" y="5257976"/>
                  <a:pt x="574766" y="5225143"/>
                </a:cubicBezTo>
                <a:cubicBezTo>
                  <a:pt x="674914" y="5229497"/>
                  <a:pt x="775263" y="5230518"/>
                  <a:pt x="875211" y="5238206"/>
                </a:cubicBezTo>
                <a:cubicBezTo>
                  <a:pt x="888940" y="5239262"/>
                  <a:pt x="901160" y="5247486"/>
                  <a:pt x="914400" y="5251269"/>
                </a:cubicBezTo>
                <a:cubicBezTo>
                  <a:pt x="931662" y="5256201"/>
                  <a:pt x="949389" y="5259400"/>
                  <a:pt x="966651" y="5264332"/>
                </a:cubicBezTo>
                <a:cubicBezTo>
                  <a:pt x="979891" y="5268115"/>
                  <a:pt x="992600" y="5273612"/>
                  <a:pt x="1005840" y="5277395"/>
                </a:cubicBezTo>
                <a:cubicBezTo>
                  <a:pt x="1060406" y="5292985"/>
                  <a:pt x="1074875" y="5293255"/>
                  <a:pt x="1136468" y="5303520"/>
                </a:cubicBezTo>
                <a:cubicBezTo>
                  <a:pt x="1149531" y="5307874"/>
                  <a:pt x="1162299" y="5313243"/>
                  <a:pt x="1175657" y="5316583"/>
                </a:cubicBezTo>
                <a:cubicBezTo>
                  <a:pt x="1212172" y="5325712"/>
                  <a:pt x="1284408" y="5336886"/>
                  <a:pt x="1319348" y="5342709"/>
                </a:cubicBezTo>
                <a:cubicBezTo>
                  <a:pt x="1415147" y="5390608"/>
                  <a:pt x="1325497" y="5351512"/>
                  <a:pt x="1436914" y="5381898"/>
                </a:cubicBezTo>
                <a:cubicBezTo>
                  <a:pt x="1463482" y="5389144"/>
                  <a:pt x="1489165" y="5399315"/>
                  <a:pt x="1515291" y="5408023"/>
                </a:cubicBezTo>
                <a:lnTo>
                  <a:pt x="1593668" y="5434149"/>
                </a:lnTo>
                <a:cubicBezTo>
                  <a:pt x="1606731" y="5438503"/>
                  <a:pt x="1619355" y="5444512"/>
                  <a:pt x="1632857" y="5447212"/>
                </a:cubicBezTo>
                <a:lnTo>
                  <a:pt x="1698171" y="5460275"/>
                </a:lnTo>
                <a:cubicBezTo>
                  <a:pt x="1724230" y="5465013"/>
                  <a:pt x="1750650" y="5467788"/>
                  <a:pt x="1776548" y="5473338"/>
                </a:cubicBezTo>
                <a:cubicBezTo>
                  <a:pt x="1811657" y="5480861"/>
                  <a:pt x="1881051" y="5499463"/>
                  <a:pt x="1881051" y="5499463"/>
                </a:cubicBezTo>
                <a:cubicBezTo>
                  <a:pt x="1894114" y="5508172"/>
                  <a:pt x="1905810" y="5519404"/>
                  <a:pt x="1920240" y="5525589"/>
                </a:cubicBezTo>
                <a:cubicBezTo>
                  <a:pt x="1936741" y="5532661"/>
                  <a:pt x="1955229" y="5533720"/>
                  <a:pt x="1972491" y="5538652"/>
                </a:cubicBezTo>
                <a:cubicBezTo>
                  <a:pt x="2094393" y="5573482"/>
                  <a:pt x="1868256" y="5523570"/>
                  <a:pt x="2129246" y="5564778"/>
                </a:cubicBezTo>
                <a:cubicBezTo>
                  <a:pt x="2173108" y="5571703"/>
                  <a:pt x="2259874" y="5590903"/>
                  <a:pt x="2259874" y="5590903"/>
                </a:cubicBezTo>
                <a:cubicBezTo>
                  <a:pt x="2299660" y="5589173"/>
                  <a:pt x="2550593" y="5588124"/>
                  <a:pt x="2651760" y="5564778"/>
                </a:cubicBezTo>
                <a:cubicBezTo>
                  <a:pt x="2678594" y="5558586"/>
                  <a:pt x="2704011" y="5547361"/>
                  <a:pt x="2730137" y="5538652"/>
                </a:cubicBezTo>
                <a:lnTo>
                  <a:pt x="2847703" y="5499463"/>
                </a:lnTo>
                <a:lnTo>
                  <a:pt x="2886891" y="5486400"/>
                </a:lnTo>
                <a:lnTo>
                  <a:pt x="2926080" y="5473338"/>
                </a:lnTo>
                <a:cubicBezTo>
                  <a:pt x="2939143" y="5460275"/>
                  <a:pt x="2953926" y="5448731"/>
                  <a:pt x="2965268" y="5434149"/>
                </a:cubicBezTo>
                <a:cubicBezTo>
                  <a:pt x="2984545" y="5409364"/>
                  <a:pt x="2995318" y="5377975"/>
                  <a:pt x="3017520" y="5355772"/>
                </a:cubicBezTo>
                <a:cubicBezTo>
                  <a:pt x="3030583" y="5342709"/>
                  <a:pt x="3044881" y="5330775"/>
                  <a:pt x="3056708" y="5316583"/>
                </a:cubicBezTo>
                <a:cubicBezTo>
                  <a:pt x="3111135" y="5251271"/>
                  <a:pt x="3050179" y="5299165"/>
                  <a:pt x="3122023" y="5251269"/>
                </a:cubicBezTo>
                <a:cubicBezTo>
                  <a:pt x="3147005" y="5176322"/>
                  <a:pt x="3117196" y="5246278"/>
                  <a:pt x="3174274" y="5172892"/>
                </a:cubicBezTo>
                <a:cubicBezTo>
                  <a:pt x="3193551" y="5148107"/>
                  <a:pt x="3209109" y="5120641"/>
                  <a:pt x="3226526" y="5094515"/>
                </a:cubicBezTo>
                <a:lnTo>
                  <a:pt x="3252651" y="5055326"/>
                </a:lnTo>
                <a:lnTo>
                  <a:pt x="3278777" y="5016138"/>
                </a:lnTo>
                <a:cubicBezTo>
                  <a:pt x="3283746" y="4991292"/>
                  <a:pt x="3291513" y="4938416"/>
                  <a:pt x="3304903" y="4911635"/>
                </a:cubicBezTo>
                <a:cubicBezTo>
                  <a:pt x="3311924" y="4897593"/>
                  <a:pt x="3324652" y="4886792"/>
                  <a:pt x="3331028" y="4872446"/>
                </a:cubicBezTo>
                <a:cubicBezTo>
                  <a:pt x="3342213" y="4847281"/>
                  <a:pt x="3341878" y="4816983"/>
                  <a:pt x="3357154" y="4794069"/>
                </a:cubicBezTo>
                <a:cubicBezTo>
                  <a:pt x="3365863" y="4781006"/>
                  <a:pt x="3376259" y="4768922"/>
                  <a:pt x="3383280" y="4754880"/>
                </a:cubicBezTo>
                <a:cubicBezTo>
                  <a:pt x="3393721" y="4733999"/>
                  <a:pt x="3403825" y="4682973"/>
                  <a:pt x="3409406" y="4663440"/>
                </a:cubicBezTo>
                <a:cubicBezTo>
                  <a:pt x="3413189" y="4650201"/>
                  <a:pt x="3418114" y="4637315"/>
                  <a:pt x="3422468" y="4624252"/>
                </a:cubicBezTo>
                <a:cubicBezTo>
                  <a:pt x="3418114" y="4550229"/>
                  <a:pt x="3414338" y="4476170"/>
                  <a:pt x="3409406" y="4402183"/>
                </a:cubicBezTo>
                <a:cubicBezTo>
                  <a:pt x="3405630" y="4345536"/>
                  <a:pt x="3403385" y="4288700"/>
                  <a:pt x="3396343" y="4232366"/>
                </a:cubicBezTo>
                <a:cubicBezTo>
                  <a:pt x="3394635" y="4218703"/>
                  <a:pt x="3386620" y="4206536"/>
                  <a:pt x="3383280" y="4193178"/>
                </a:cubicBezTo>
                <a:cubicBezTo>
                  <a:pt x="3377895" y="4171638"/>
                  <a:pt x="3375602" y="4149403"/>
                  <a:pt x="3370217" y="4127863"/>
                </a:cubicBezTo>
                <a:cubicBezTo>
                  <a:pt x="3366877" y="4114505"/>
                  <a:pt x="3360937" y="4101914"/>
                  <a:pt x="3357154" y="4088675"/>
                </a:cubicBezTo>
                <a:cubicBezTo>
                  <a:pt x="3344654" y="4044926"/>
                  <a:pt x="3338659" y="3999432"/>
                  <a:pt x="3317966" y="3958046"/>
                </a:cubicBezTo>
                <a:cubicBezTo>
                  <a:pt x="3309257" y="3940629"/>
                  <a:pt x="3301501" y="3922702"/>
                  <a:pt x="3291840" y="3905795"/>
                </a:cubicBezTo>
                <a:cubicBezTo>
                  <a:pt x="3284051" y="3892164"/>
                  <a:pt x="3272735" y="3880648"/>
                  <a:pt x="3265714" y="3866606"/>
                </a:cubicBezTo>
                <a:cubicBezTo>
                  <a:pt x="3227904" y="3790987"/>
                  <a:pt x="3287751" y="3862519"/>
                  <a:pt x="3213463" y="3788229"/>
                </a:cubicBezTo>
                <a:cubicBezTo>
                  <a:pt x="3182372" y="3694958"/>
                  <a:pt x="3210251" y="3725128"/>
                  <a:pt x="3148148" y="3683726"/>
                </a:cubicBezTo>
                <a:cubicBezTo>
                  <a:pt x="3123268" y="3609082"/>
                  <a:pt x="3155613" y="3671285"/>
                  <a:pt x="3095897" y="3631475"/>
                </a:cubicBezTo>
                <a:cubicBezTo>
                  <a:pt x="3031694" y="3588673"/>
                  <a:pt x="3078779" y="3601294"/>
                  <a:pt x="3030583" y="3553098"/>
                </a:cubicBezTo>
                <a:cubicBezTo>
                  <a:pt x="3019482" y="3541997"/>
                  <a:pt x="3004457" y="3535681"/>
                  <a:pt x="2991394" y="3526972"/>
                </a:cubicBezTo>
                <a:cubicBezTo>
                  <a:pt x="2958559" y="3428468"/>
                  <a:pt x="3006670" y="3546067"/>
                  <a:pt x="2939143" y="3461658"/>
                </a:cubicBezTo>
                <a:cubicBezTo>
                  <a:pt x="2867033" y="3371520"/>
                  <a:pt x="2999201" y="3471216"/>
                  <a:pt x="2886891" y="3396343"/>
                </a:cubicBezTo>
                <a:cubicBezTo>
                  <a:pt x="2878183" y="3383280"/>
                  <a:pt x="2870816" y="3369216"/>
                  <a:pt x="2860766" y="3357155"/>
                </a:cubicBezTo>
                <a:cubicBezTo>
                  <a:pt x="2848939" y="3342963"/>
                  <a:pt x="2832315" y="3332999"/>
                  <a:pt x="2821577" y="3317966"/>
                </a:cubicBezTo>
                <a:cubicBezTo>
                  <a:pt x="2810259" y="3302120"/>
                  <a:pt x="2805772" y="3282228"/>
                  <a:pt x="2795451" y="3265715"/>
                </a:cubicBezTo>
                <a:cubicBezTo>
                  <a:pt x="2783912" y="3247253"/>
                  <a:pt x="2768748" y="3231299"/>
                  <a:pt x="2756263" y="3213463"/>
                </a:cubicBezTo>
                <a:cubicBezTo>
                  <a:pt x="2738257" y="3187740"/>
                  <a:pt x="2721428" y="3161212"/>
                  <a:pt x="2704011" y="3135086"/>
                </a:cubicBezTo>
                <a:cubicBezTo>
                  <a:pt x="2695303" y="3122023"/>
                  <a:pt x="2688987" y="3106999"/>
                  <a:pt x="2677886" y="3095898"/>
                </a:cubicBezTo>
                <a:cubicBezTo>
                  <a:pt x="2648995" y="3067007"/>
                  <a:pt x="2630758" y="3053894"/>
                  <a:pt x="2612571" y="3017520"/>
                </a:cubicBezTo>
                <a:cubicBezTo>
                  <a:pt x="2606413" y="3005204"/>
                  <a:pt x="2605666" y="2990648"/>
                  <a:pt x="2599508" y="2978332"/>
                </a:cubicBezTo>
                <a:cubicBezTo>
                  <a:pt x="2592487" y="2964290"/>
                  <a:pt x="2580404" y="2953185"/>
                  <a:pt x="2573383" y="2939143"/>
                </a:cubicBezTo>
                <a:cubicBezTo>
                  <a:pt x="2567225" y="2926827"/>
                  <a:pt x="2566478" y="2912271"/>
                  <a:pt x="2560320" y="2899955"/>
                </a:cubicBezTo>
                <a:cubicBezTo>
                  <a:pt x="2553299" y="2885913"/>
                  <a:pt x="2543319" y="2873541"/>
                  <a:pt x="2534194" y="2860766"/>
                </a:cubicBezTo>
                <a:cubicBezTo>
                  <a:pt x="2514167" y="2832728"/>
                  <a:pt x="2486472" y="2800112"/>
                  <a:pt x="2468880" y="2769326"/>
                </a:cubicBezTo>
                <a:cubicBezTo>
                  <a:pt x="2459219" y="2752419"/>
                  <a:pt x="2450425" y="2734973"/>
                  <a:pt x="2442754" y="2717075"/>
                </a:cubicBezTo>
                <a:cubicBezTo>
                  <a:pt x="2437330" y="2704419"/>
                  <a:pt x="2435849" y="2690202"/>
                  <a:pt x="2429691" y="2677886"/>
                </a:cubicBezTo>
                <a:cubicBezTo>
                  <a:pt x="2422670" y="2663844"/>
                  <a:pt x="2409942" y="2653044"/>
                  <a:pt x="2403566" y="2638698"/>
                </a:cubicBezTo>
                <a:cubicBezTo>
                  <a:pt x="2341388" y="2498797"/>
                  <a:pt x="2410438" y="2609816"/>
                  <a:pt x="2351314" y="2521132"/>
                </a:cubicBezTo>
                <a:lnTo>
                  <a:pt x="2299063" y="2364378"/>
                </a:lnTo>
                <a:lnTo>
                  <a:pt x="2286000" y="2325189"/>
                </a:lnTo>
                <a:cubicBezTo>
                  <a:pt x="2281646" y="2312126"/>
                  <a:pt x="2279095" y="2298316"/>
                  <a:pt x="2272937" y="2286000"/>
                </a:cubicBezTo>
                <a:cubicBezTo>
                  <a:pt x="2264228" y="2268583"/>
                  <a:pt x="2254482" y="2251647"/>
                  <a:pt x="2246811" y="2233749"/>
                </a:cubicBezTo>
                <a:cubicBezTo>
                  <a:pt x="2232176" y="2199600"/>
                  <a:pt x="2231735" y="2179141"/>
                  <a:pt x="2220686" y="2142309"/>
                </a:cubicBezTo>
                <a:cubicBezTo>
                  <a:pt x="2212773" y="2115931"/>
                  <a:pt x="2203269" y="2090058"/>
                  <a:pt x="2194560" y="2063932"/>
                </a:cubicBezTo>
                <a:cubicBezTo>
                  <a:pt x="2190206" y="2050869"/>
                  <a:pt x="2184837" y="2038101"/>
                  <a:pt x="2181497" y="2024743"/>
                </a:cubicBezTo>
                <a:lnTo>
                  <a:pt x="2155371" y="1920240"/>
                </a:lnTo>
                <a:cubicBezTo>
                  <a:pt x="2137388" y="1650497"/>
                  <a:pt x="2121727" y="1504970"/>
                  <a:pt x="2155371" y="1188720"/>
                </a:cubicBezTo>
                <a:cubicBezTo>
                  <a:pt x="2158693" y="1157497"/>
                  <a:pt x="2190206" y="1136469"/>
                  <a:pt x="2207623" y="1110343"/>
                </a:cubicBezTo>
                <a:cubicBezTo>
                  <a:pt x="2272487" y="1013048"/>
                  <a:pt x="2189120" y="1132545"/>
                  <a:pt x="2272937" y="1031966"/>
                </a:cubicBezTo>
                <a:cubicBezTo>
                  <a:pt x="2282988" y="1019905"/>
                  <a:pt x="2287248" y="1003116"/>
                  <a:pt x="2299063" y="992778"/>
                </a:cubicBezTo>
                <a:cubicBezTo>
                  <a:pt x="2322693" y="972101"/>
                  <a:pt x="2377440" y="940526"/>
                  <a:pt x="2377440" y="940526"/>
                </a:cubicBezTo>
                <a:cubicBezTo>
                  <a:pt x="2399464" y="852430"/>
                  <a:pt x="2377808" y="900971"/>
                  <a:pt x="2468880" y="809898"/>
                </a:cubicBezTo>
                <a:lnTo>
                  <a:pt x="2521131" y="757646"/>
                </a:lnTo>
                <a:cubicBezTo>
                  <a:pt x="2534194" y="744583"/>
                  <a:pt x="2544949" y="728705"/>
                  <a:pt x="2560320" y="718458"/>
                </a:cubicBezTo>
                <a:lnTo>
                  <a:pt x="2677886" y="640080"/>
                </a:lnTo>
                <a:lnTo>
                  <a:pt x="2717074" y="613955"/>
                </a:lnTo>
                <a:cubicBezTo>
                  <a:pt x="2725783" y="600892"/>
                  <a:pt x="2732099" y="585868"/>
                  <a:pt x="2743200" y="574766"/>
                </a:cubicBezTo>
                <a:cubicBezTo>
                  <a:pt x="2763732" y="554234"/>
                  <a:pt x="2811583" y="535325"/>
                  <a:pt x="2834640" y="522515"/>
                </a:cubicBezTo>
                <a:cubicBezTo>
                  <a:pt x="2856835" y="510185"/>
                  <a:pt x="2877760" y="495656"/>
                  <a:pt x="2899954" y="483326"/>
                </a:cubicBezTo>
                <a:cubicBezTo>
                  <a:pt x="2916977" y="473869"/>
                  <a:pt x="2935299" y="466861"/>
                  <a:pt x="2952206" y="457200"/>
                </a:cubicBezTo>
                <a:cubicBezTo>
                  <a:pt x="2965837" y="449411"/>
                  <a:pt x="2977048" y="437451"/>
                  <a:pt x="2991394" y="431075"/>
                </a:cubicBezTo>
                <a:cubicBezTo>
                  <a:pt x="3016559" y="419890"/>
                  <a:pt x="3046857" y="420225"/>
                  <a:pt x="3069771" y="404949"/>
                </a:cubicBezTo>
                <a:cubicBezTo>
                  <a:pt x="3243735" y="288973"/>
                  <a:pt x="2985911" y="455891"/>
                  <a:pt x="3148148" y="365760"/>
                </a:cubicBezTo>
                <a:cubicBezTo>
                  <a:pt x="3175596" y="350511"/>
                  <a:pt x="3200400" y="330926"/>
                  <a:pt x="3226526" y="313509"/>
                </a:cubicBezTo>
                <a:cubicBezTo>
                  <a:pt x="3269451" y="284893"/>
                  <a:pt x="3322789" y="246989"/>
                  <a:pt x="3370217" y="235132"/>
                </a:cubicBezTo>
                <a:lnTo>
                  <a:pt x="3474720" y="209006"/>
                </a:lnTo>
                <a:cubicBezTo>
                  <a:pt x="3536895" y="167555"/>
                  <a:pt x="3489473" y="192824"/>
                  <a:pt x="3566160" y="169818"/>
                </a:cubicBezTo>
                <a:cubicBezTo>
                  <a:pt x="3592538" y="161905"/>
                  <a:pt x="3618411" y="152401"/>
                  <a:pt x="3644537" y="143692"/>
                </a:cubicBezTo>
                <a:lnTo>
                  <a:pt x="3683726" y="130629"/>
                </a:lnTo>
                <a:cubicBezTo>
                  <a:pt x="3696789" y="126275"/>
                  <a:pt x="3709332" y="119830"/>
                  <a:pt x="3722914" y="117566"/>
                </a:cubicBezTo>
                <a:lnTo>
                  <a:pt x="3801291" y="104503"/>
                </a:lnTo>
                <a:cubicBezTo>
                  <a:pt x="3823136" y="100531"/>
                  <a:pt x="3844675" y="94903"/>
                  <a:pt x="3866606" y="91440"/>
                </a:cubicBezTo>
                <a:cubicBezTo>
                  <a:pt x="3927431" y="81836"/>
                  <a:pt x="4049486" y="65315"/>
                  <a:pt x="4049486" y="65315"/>
                </a:cubicBezTo>
                <a:cubicBezTo>
                  <a:pt x="4171406" y="69669"/>
                  <a:pt x="4293486" y="70768"/>
                  <a:pt x="4415246" y="78378"/>
                </a:cubicBezTo>
                <a:cubicBezTo>
                  <a:pt x="4433164" y="79498"/>
                  <a:pt x="4450687" y="85136"/>
                  <a:pt x="4467497" y="91440"/>
                </a:cubicBezTo>
                <a:cubicBezTo>
                  <a:pt x="4485730" y="98277"/>
                  <a:pt x="4501668" y="110334"/>
                  <a:pt x="4519748" y="117566"/>
                </a:cubicBezTo>
                <a:cubicBezTo>
                  <a:pt x="4545317" y="127794"/>
                  <a:pt x="4572000" y="134983"/>
                  <a:pt x="4598126" y="143692"/>
                </a:cubicBezTo>
                <a:lnTo>
                  <a:pt x="4637314" y="156755"/>
                </a:lnTo>
                <a:lnTo>
                  <a:pt x="4676503" y="169818"/>
                </a:lnTo>
                <a:lnTo>
                  <a:pt x="4715691" y="182880"/>
                </a:lnTo>
                <a:cubicBezTo>
                  <a:pt x="4777794" y="224282"/>
                  <a:pt x="4739986" y="204042"/>
                  <a:pt x="4833257" y="235132"/>
                </a:cubicBezTo>
                <a:lnTo>
                  <a:pt x="4872446" y="248195"/>
                </a:lnTo>
                <a:cubicBezTo>
                  <a:pt x="4885509" y="252549"/>
                  <a:pt x="4898132" y="258558"/>
                  <a:pt x="4911634" y="261258"/>
                </a:cubicBezTo>
                <a:cubicBezTo>
                  <a:pt x="4936479" y="266227"/>
                  <a:pt x="4989357" y="273993"/>
                  <a:pt x="5016137" y="287383"/>
                </a:cubicBezTo>
                <a:cubicBezTo>
                  <a:pt x="5030179" y="294404"/>
                  <a:pt x="5041695" y="305720"/>
                  <a:pt x="5055326" y="313509"/>
                </a:cubicBezTo>
                <a:cubicBezTo>
                  <a:pt x="5072233" y="323170"/>
                  <a:pt x="5090670" y="329974"/>
                  <a:pt x="5107577" y="339635"/>
                </a:cubicBezTo>
                <a:cubicBezTo>
                  <a:pt x="5178478" y="380149"/>
                  <a:pt x="5114107" y="354874"/>
                  <a:pt x="5185954" y="378823"/>
                </a:cubicBezTo>
                <a:cubicBezTo>
                  <a:pt x="5219767" y="412636"/>
                  <a:pt x="5256645" y="454637"/>
                  <a:pt x="5303520" y="470263"/>
                </a:cubicBezTo>
                <a:cubicBezTo>
                  <a:pt x="5357602" y="488291"/>
                  <a:pt x="5331251" y="475688"/>
                  <a:pt x="5381897" y="509452"/>
                </a:cubicBezTo>
                <a:cubicBezTo>
                  <a:pt x="5390606" y="522515"/>
                  <a:pt x="5395764" y="538833"/>
                  <a:pt x="5408023" y="548640"/>
                </a:cubicBezTo>
                <a:cubicBezTo>
                  <a:pt x="5418775" y="557242"/>
                  <a:pt x="5434555" y="556279"/>
                  <a:pt x="5447211" y="561703"/>
                </a:cubicBezTo>
                <a:cubicBezTo>
                  <a:pt x="5465110" y="569374"/>
                  <a:pt x="5482950" y="577508"/>
                  <a:pt x="5499463" y="587829"/>
                </a:cubicBezTo>
                <a:cubicBezTo>
                  <a:pt x="5517925" y="599368"/>
                  <a:pt x="5532241" y="617282"/>
                  <a:pt x="5551714" y="627018"/>
                </a:cubicBezTo>
                <a:cubicBezTo>
                  <a:pt x="5567772" y="635047"/>
                  <a:pt x="5586703" y="635148"/>
                  <a:pt x="5603966" y="640080"/>
                </a:cubicBezTo>
                <a:cubicBezTo>
                  <a:pt x="5617206" y="643863"/>
                  <a:pt x="5630838" y="646985"/>
                  <a:pt x="5643154" y="653143"/>
                </a:cubicBezTo>
                <a:cubicBezTo>
                  <a:pt x="5657196" y="660164"/>
                  <a:pt x="5668712" y="671480"/>
                  <a:pt x="5682343" y="679269"/>
                </a:cubicBezTo>
                <a:cubicBezTo>
                  <a:pt x="5822931" y="759606"/>
                  <a:pt x="5621236" y="629823"/>
                  <a:pt x="5812971" y="757646"/>
                </a:cubicBezTo>
                <a:cubicBezTo>
                  <a:pt x="5826034" y="766355"/>
                  <a:pt x="5841059" y="772671"/>
                  <a:pt x="5852160" y="783772"/>
                </a:cubicBezTo>
                <a:cubicBezTo>
                  <a:pt x="5901085" y="832697"/>
                  <a:pt x="5873823" y="817118"/>
                  <a:pt x="5930537" y="836023"/>
                </a:cubicBezTo>
                <a:cubicBezTo>
                  <a:pt x="6017820" y="923306"/>
                  <a:pt x="5912678" y="832656"/>
                  <a:pt x="6035040" y="888275"/>
                </a:cubicBezTo>
                <a:cubicBezTo>
                  <a:pt x="6063625" y="901268"/>
                  <a:pt x="6085333" y="926484"/>
                  <a:pt x="6113417" y="940526"/>
                </a:cubicBezTo>
                <a:cubicBezTo>
                  <a:pt x="6146692" y="957164"/>
                  <a:pt x="6182884" y="967202"/>
                  <a:pt x="6217920" y="979715"/>
                </a:cubicBezTo>
                <a:cubicBezTo>
                  <a:pt x="6243854" y="988977"/>
                  <a:pt x="6271666" y="993524"/>
                  <a:pt x="6296297" y="1005840"/>
                </a:cubicBezTo>
                <a:cubicBezTo>
                  <a:pt x="6313714" y="1014549"/>
                  <a:pt x="6330650" y="1024295"/>
                  <a:pt x="6348548" y="1031966"/>
                </a:cubicBezTo>
                <a:cubicBezTo>
                  <a:pt x="6374783" y="1043210"/>
                  <a:pt x="6413475" y="1051464"/>
                  <a:pt x="6439988" y="1058092"/>
                </a:cubicBezTo>
                <a:cubicBezTo>
                  <a:pt x="6453051" y="1066801"/>
                  <a:pt x="6464747" y="1078034"/>
                  <a:pt x="6479177" y="1084218"/>
                </a:cubicBezTo>
                <a:cubicBezTo>
                  <a:pt x="6537782" y="1109334"/>
                  <a:pt x="6519768" y="1084919"/>
                  <a:pt x="6570617" y="1110343"/>
                </a:cubicBezTo>
                <a:cubicBezTo>
                  <a:pt x="6613672" y="1131871"/>
                  <a:pt x="6601569" y="1142236"/>
                  <a:pt x="6648994" y="1149532"/>
                </a:cubicBezTo>
                <a:cubicBezTo>
                  <a:pt x="6705129" y="1158168"/>
                  <a:pt x="6905927" y="1172311"/>
                  <a:pt x="6949440" y="1175658"/>
                </a:cubicBezTo>
                <a:cubicBezTo>
                  <a:pt x="7007635" y="1185357"/>
                  <a:pt x="7106124" y="1203527"/>
                  <a:pt x="7158446" y="1201783"/>
                </a:cubicBezTo>
                <a:cubicBezTo>
                  <a:pt x="7245917" y="1198867"/>
                  <a:pt x="7419703" y="1175658"/>
                  <a:pt x="7419703" y="1175658"/>
                </a:cubicBezTo>
                <a:cubicBezTo>
                  <a:pt x="7437120" y="1171304"/>
                  <a:pt x="7454210" y="1165325"/>
                  <a:pt x="7471954" y="1162595"/>
                </a:cubicBezTo>
                <a:cubicBezTo>
                  <a:pt x="7510925" y="1156599"/>
                  <a:pt x="7550395" y="1154423"/>
                  <a:pt x="7589520" y="1149532"/>
                </a:cubicBezTo>
                <a:cubicBezTo>
                  <a:pt x="7620072" y="1145713"/>
                  <a:pt x="7650480" y="1140823"/>
                  <a:pt x="7680960" y="1136469"/>
                </a:cubicBezTo>
                <a:cubicBezTo>
                  <a:pt x="7707877" y="1118524"/>
                  <a:pt x="7760695" y="1082413"/>
                  <a:pt x="7785463" y="1071155"/>
                </a:cubicBezTo>
                <a:cubicBezTo>
                  <a:pt x="7810534" y="1059759"/>
                  <a:pt x="7863840" y="1045029"/>
                  <a:pt x="7863840" y="1045029"/>
                </a:cubicBezTo>
                <a:cubicBezTo>
                  <a:pt x="7899866" y="1009002"/>
                  <a:pt x="7899778" y="1003966"/>
                  <a:pt x="7942217" y="979715"/>
                </a:cubicBezTo>
                <a:cubicBezTo>
                  <a:pt x="7959124" y="970054"/>
                  <a:pt x="7977955" y="963910"/>
                  <a:pt x="7994468" y="953589"/>
                </a:cubicBezTo>
                <a:cubicBezTo>
                  <a:pt x="8012930" y="942050"/>
                  <a:pt x="8028884" y="926885"/>
                  <a:pt x="8046720" y="914400"/>
                </a:cubicBezTo>
                <a:cubicBezTo>
                  <a:pt x="8072443" y="896394"/>
                  <a:pt x="8098971" y="879566"/>
                  <a:pt x="8125097" y="862149"/>
                </a:cubicBezTo>
                <a:cubicBezTo>
                  <a:pt x="8138160" y="853440"/>
                  <a:pt x="8149392" y="840988"/>
                  <a:pt x="8164286" y="836023"/>
                </a:cubicBezTo>
                <a:cubicBezTo>
                  <a:pt x="8324621" y="782579"/>
                  <a:pt x="8165694" y="841851"/>
                  <a:pt x="8307977" y="770709"/>
                </a:cubicBezTo>
                <a:cubicBezTo>
                  <a:pt x="8320293" y="764551"/>
                  <a:pt x="8334273" y="762481"/>
                  <a:pt x="8347166" y="757646"/>
                </a:cubicBezTo>
                <a:cubicBezTo>
                  <a:pt x="8369121" y="749413"/>
                  <a:pt x="8391507" y="742006"/>
                  <a:pt x="8412480" y="731520"/>
                </a:cubicBezTo>
                <a:cubicBezTo>
                  <a:pt x="8543671" y="665924"/>
                  <a:pt x="8343604" y="747977"/>
                  <a:pt x="8503920" y="679269"/>
                </a:cubicBezTo>
                <a:cubicBezTo>
                  <a:pt x="8516576" y="673845"/>
                  <a:pt x="8530792" y="672364"/>
                  <a:pt x="8543108" y="666206"/>
                </a:cubicBezTo>
                <a:cubicBezTo>
                  <a:pt x="8644388" y="615565"/>
                  <a:pt x="8522994" y="659846"/>
                  <a:pt x="8621486" y="627018"/>
                </a:cubicBezTo>
                <a:cubicBezTo>
                  <a:pt x="8634549" y="618309"/>
                  <a:pt x="8650867" y="613151"/>
                  <a:pt x="8660674" y="600892"/>
                </a:cubicBezTo>
                <a:cubicBezTo>
                  <a:pt x="8669276" y="590140"/>
                  <a:pt x="8664000" y="571440"/>
                  <a:pt x="8673737" y="561703"/>
                </a:cubicBezTo>
                <a:cubicBezTo>
                  <a:pt x="8695940" y="539500"/>
                  <a:pt x="8727595" y="529067"/>
                  <a:pt x="8752114" y="509452"/>
                </a:cubicBezTo>
                <a:cubicBezTo>
                  <a:pt x="8771348" y="494065"/>
                  <a:pt x="8785829" y="473420"/>
                  <a:pt x="8804366" y="457200"/>
                </a:cubicBezTo>
                <a:cubicBezTo>
                  <a:pt x="8820751" y="442864"/>
                  <a:pt x="8840508" y="432657"/>
                  <a:pt x="8856617" y="418012"/>
                </a:cubicBezTo>
                <a:cubicBezTo>
                  <a:pt x="8888512" y="389016"/>
                  <a:pt x="8913573" y="352435"/>
                  <a:pt x="8948057" y="326572"/>
                </a:cubicBezTo>
                <a:cubicBezTo>
                  <a:pt x="8965474" y="313509"/>
                  <a:pt x="8984913" y="302778"/>
                  <a:pt x="9000308" y="287383"/>
                </a:cubicBezTo>
                <a:cubicBezTo>
                  <a:pt x="9011409" y="276282"/>
                  <a:pt x="9013121" y="256516"/>
                  <a:pt x="9026434" y="248195"/>
                </a:cubicBezTo>
                <a:cubicBezTo>
                  <a:pt x="9049787" y="233599"/>
                  <a:pt x="9081897" y="237345"/>
                  <a:pt x="9104811" y="222069"/>
                </a:cubicBezTo>
                <a:cubicBezTo>
                  <a:pt x="9117874" y="213360"/>
                  <a:pt x="9129958" y="202964"/>
                  <a:pt x="9144000" y="195943"/>
                </a:cubicBezTo>
                <a:cubicBezTo>
                  <a:pt x="9252105" y="141890"/>
                  <a:pt x="9099533" y="238299"/>
                  <a:pt x="9235440" y="156755"/>
                </a:cubicBezTo>
                <a:cubicBezTo>
                  <a:pt x="9262365" y="140600"/>
                  <a:pt x="9313817" y="104503"/>
                  <a:pt x="9313817" y="104503"/>
                </a:cubicBezTo>
                <a:cubicBezTo>
                  <a:pt x="9388693" y="-7808"/>
                  <a:pt x="9288992" y="124364"/>
                  <a:pt x="9379131" y="52252"/>
                </a:cubicBezTo>
                <a:cubicBezTo>
                  <a:pt x="9484216" y="-31818"/>
                  <a:pt x="9345596" y="42894"/>
                  <a:pt x="9431383" y="0"/>
                </a:cubicBezTo>
              </a:path>
            </a:pathLst>
          </a:custGeom>
          <a:solidFill>
            <a:schemeClr val="bg1"/>
          </a:solidFill>
          <a:ln w="190500" cap="flat" cmpd="sng">
            <a:solidFill>
              <a:srgbClr val="002060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81" y="198845"/>
            <a:ext cx="5144485" cy="6162766"/>
          </a:xfrm>
        </p:spPr>
        <p:txBody>
          <a:bodyPr anchor="t">
            <a:norm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What goes on the string?</a:t>
            </a:r>
            <a:br>
              <a:rPr lang="en-US" dirty="0" smtClean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/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 </a:t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>The red bead goes on the string!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AutoShape 4" descr="Image result for blue b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right click and select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67" y="1901518"/>
            <a:ext cx="3033399" cy="158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10580914" y="679269"/>
            <a:ext cx="1397725" cy="138466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726434" y="6257836"/>
            <a:ext cx="53697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Presentation created by Cristina Correa-Barron, MS, CCC-SLP in 2018</a:t>
            </a:r>
          </a:p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The 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Picture Communication Symbols ©1981–2018 by Mayer-Johnson LLC. All Rights Reserved Worldwide. Used with permission.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6850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0391 0.76388 L -0.70391 0.76388 C -0.7026 0.75879 -0.70091 0.7537 -0.69974 0.74861 C -0.69909 0.74606 -0.69909 0.74351 -0.69857 0.74097 C -0.69857 0.74097 -0.69596 0.72662 -0.69544 0.72384 C -0.69544 0.72384 -0.69323 0.71226 -0.69323 0.71226 L -0.69114 0.70671 C -0.69075 0.70462 -0.69062 0.70277 -0.6901 0.70092 C -0.6888 0.69699 -0.68581 0.68958 -0.68581 0.68958 C -0.68542 0.6875 -0.68529 0.68541 -0.68463 0.68379 C -0.68385 0.68148 -0.68268 0.67986 -0.68151 0.678 C -0.68047 0.67662 -0.67943 0.67523 -0.67825 0.6743 C -0.67565 0.67199 -0.67096 0.67106 -0.66862 0.67037 C -0.6582 0.66759 -0.66042 0.66851 -0.64713 0.66666 C -0.63437 0.66736 -0.62148 0.66736 -0.60859 0.66851 C -0.60534 0.66875 -0.60508 0.67199 -0.60221 0.6743 C -0.60013 0.67592 -0.59792 0.67685 -0.5957 0.678 C -0.59219 0.68032 -0.58737 0.6831 -0.58398 0.68379 L -0.57331 0.68564 C -0.56237 0.68958 -0.57239 0.68564 -0.56471 0.68958 C -0.56328 0.69027 -0.56185 0.69074 -0.56042 0.69143 C -0.5582 0.69259 -0.55612 0.69421 -0.55404 0.69513 C -0.55117 0.69652 -0.54818 0.69745 -0.54544 0.69907 C -0.54427 0.69953 -0.54336 0.70046 -0.54219 0.70092 C -0.53138 0.70486 -0.51549 0.70416 -0.50677 0.70462 C -0.49818 0.70787 -0.49739 0.70856 -0.48542 0.70856 C -0.48034 0.70856 -0.47539 0.70717 -0.47044 0.70671 C -0.46185 0.69652 -0.47213 0.70972 -0.4651 0.69722 C -0.46419 0.6956 -0.46276 0.69467 -0.46185 0.69328 C -0.45651 0.68541 -0.46107 0.68912 -0.45547 0.68564 C -0.4526 0.68078 -0.44961 0.67453 -0.4457 0.67245 L -0.44258 0.67037 C -0.44219 0.66851 -0.44219 0.6662 -0.44154 0.66481 C -0.44062 0.66296 -0.43919 0.6625 -0.43828 0.66087 C -0.43594 0.6574 -0.43346 0.65393 -0.4319 0.64953 C -0.42565 0.6331 -0.43307 0.65393 -0.42864 0.63796 C -0.4263 0.62986 -0.42643 0.63518 -0.42539 0.62662 C -0.425 0.62291 -0.42487 0.61898 -0.42435 0.61527 C -0.42383 0.61134 -0.42292 0.60763 -0.42213 0.6037 L -0.41901 0.58657 L -0.41797 0.58101 L -0.4168 0.57523 C -0.41654 0.56875 -0.41628 0.5625 -0.41575 0.55625 C -0.41549 0.55347 -0.41471 0.55115 -0.41471 0.54861 C -0.41471 0.53703 -0.41497 0.52569 -0.41575 0.51435 C -0.41667 0.50138 -0.41901 0.50277 -0.42213 0.49143 C -0.42864 0.46828 -0.42044 0.49699 -0.42643 0.478 C -0.42721 0.47569 -0.42786 0.47291 -0.42864 0.47037 C -0.43177 0.46064 -0.43216 0.46504 -0.43503 0.44953 C -0.43542 0.44768 -0.43581 0.44583 -0.43607 0.44375 C -0.43659 0.4412 -0.43659 0.43842 -0.43724 0.43611 C -0.43828 0.43217 -0.44154 0.42476 -0.44154 0.42476 C -0.4418 0.42222 -0.44167 0.41921 -0.44258 0.41712 C -0.44427 0.41273 -0.44896 0.40578 -0.44896 0.40578 C -0.45091 0.3956 -0.44883 0.4037 -0.45325 0.39421 C -0.45404 0.39259 -0.45469 0.3905 -0.45547 0.38865 C -0.45638 0.38587 -0.45742 0.38333 -0.45859 0.38101 C -0.45963 0.37893 -0.46081 0.37731 -0.46185 0.37523 C -0.46263 0.37337 -0.46302 0.37083 -0.46393 0.36944 C -0.46484 0.36828 -0.46614 0.36851 -0.46719 0.36759 C -0.4694 0.36527 -0.47148 0.3625 -0.47357 0.35995 L -0.47682 0.35625 L -0.48008 0.35231 C -0.48359 0.34282 -0.48112 0.34791 -0.48867 0.33912 C -0.48971 0.33773 -0.49101 0.33703 -0.4918 0.33518 C -0.50039 0.31481 -0.48932 0.33958 -0.49935 0.32199 C -0.50026 0.32037 -0.50065 0.31782 -0.50143 0.3162 C -0.50273 0.31342 -0.50417 0.31087 -0.50573 0.30856 C -0.50677 0.30717 -0.50794 0.30601 -0.50898 0.30486 C -0.51419 0.29768 -0.51354 0.29837 -0.51758 0.29143 C -0.52005 0.27777 -0.51654 0.29421 -0.52187 0.28009 C -0.52239 0.27824 -0.52239 0.27615 -0.52292 0.2743 C -0.52344 0.27222 -0.52435 0.27037 -0.525 0.26851 L -0.52721 0.25717 C -0.5276 0.25532 -0.52773 0.25324 -0.52825 0.25138 C -0.52904 0.24884 -0.52982 0.24652 -0.53047 0.24375 C -0.53307 0.23101 -0.52995 0.2412 -0.53255 0.23055 C -0.5332 0.22777 -0.53411 0.22546 -0.53463 0.22291 C -0.53555 0.21921 -0.53607 0.21527 -0.53685 0.21134 C -0.53724 0.20949 -0.53763 0.20763 -0.53789 0.20578 L -0.53893 0.19629 C -0.5388 0.18912 -0.53906 0.1581 -0.53581 0.14675 C -0.53503 0.14421 -0.53424 0.14166 -0.53359 0.13912 C -0.5332 0.13726 -0.53281 0.13518 -0.53255 0.13333 C -0.53216 0.13078 -0.53203 0.128 -0.53151 0.12569 C -0.53099 0.12361 -0.53008 0.12199 -0.5293 0.1199 C -0.52904 0.11828 -0.52786 0.10879 -0.52721 0.10671 C -0.52591 0.10254 -0.5237 0.09953 -0.52292 0.09513 C -0.52213 0.09143 -0.522 0.08703 -0.5207 0.08379 C -0.51927 0.08009 -0.51732 0.07662 -0.51654 0.07245 C -0.51497 0.06458 -0.51601 0.06828 -0.51328 0.06087 C -0.51289 0.05833 -0.51289 0.05578 -0.51224 0.05324 C -0.51107 0.0493 -0.50872 0.04629 -0.50794 0.04189 C -0.50755 0.04004 -0.50742 0.03796 -0.50677 0.03611 C -0.50677 0.03611 -0.50143 0.02199 -0.50039 0.01898 L -0.49401 0.00185 C -0.49323 4.81481E-6 -0.49297 -0.00255 -0.4918 -0.00371 C -0.48385 -0.0132 -0.49362 -0.00116 -0.48542 -0.01343 C -0.48437 -0.01482 -0.4832 -0.01575 -0.48216 -0.01713 C -0.48099 -0.01875 -0.48008 -0.02107 -0.47904 -0.02292 C -0.47331 -0.03125 -0.47838 -0.02292 -0.47253 -0.02848 C -0.47253 -0.02848 -0.46445 -0.0382 -0.46289 -0.04005 L -0.45651 -0.04769 C -0.45547 -0.04885 -0.45443 -0.05047 -0.45325 -0.05139 C -0.45182 -0.05278 -0.45039 -0.05371 -0.44896 -0.05533 C -0.44753 -0.05695 -0.44622 -0.0595 -0.44466 -0.06088 C -0.44141 -0.06413 -0.43854 -0.06505 -0.43503 -0.06667 L -0.42864 -0.07431 C -0.42656 -0.07663 -0.42474 -0.07963 -0.42213 -0.0801 C -0.4151 -0.08102 -0.40794 -0.08125 -0.40078 -0.08195 C -0.39466 -0.08473 -0.39609 -0.08426 -0.38789 -0.08565 L -0.36328 -0.08959 C -0.34987 -0.09422 -0.36133 -0.09098 -0.33437 -0.08959 L -0.28932 -0.0875 C -0.28724 -0.07639 -0.28984 -0.08681 -0.28503 -0.07801 C -0.28021 -0.06945 -0.28594 -0.07408 -0.27969 -0.07038 C -0.27864 -0.06852 -0.27773 -0.06621 -0.27643 -0.06482 C -0.2668 -0.05325 -0.28021 -0.07408 -0.27005 -0.05903 C -0.26471 -0.05116 -0.26927 -0.05487 -0.26367 -0.05139 C -0.25338 -0.03311 -0.26654 -0.05487 -0.25716 -0.04375 C -0.25599 -0.04237 -0.25521 -0.03959 -0.25404 -0.0382 C -0.25273 -0.03635 -0.25104 -0.03565 -0.24974 -0.03426 C -0.24753 -0.03195 -0.24544 -0.02917 -0.24323 -0.02663 C -0.24219 -0.02547 -0.24114 -0.02385 -0.2401 -0.02292 C -0.23867 -0.02153 -0.23711 -0.02061 -0.23581 -0.01899 C -0.23359 -0.01667 -0.23164 -0.01343 -0.2293 -0.01135 C -0.22409 -0.00672 -0.22656 -0.00857 -0.22187 -0.00579 C -0.20872 0.01759 -0.22552 -0.01042 -0.21328 0.00578 C -0.21172 0.00787 -0.21055 0.01111 -0.20898 0.01342 C -0.20794 0.01481 -0.2069 0.01597 -0.20573 0.01712 C -0.20508 0.01898 -0.20456 0.02129 -0.20364 0.02291 C -0.20247 0.02453 -0.19375 0.03449 -0.1918 0.03611 C -0.18893 0.03865 -0.18633 0.04189 -0.18333 0.04375 C -0.18216 0.04444 -0.18112 0.0449 -0.18008 0.0456 C -0.17864 0.04675 -0.17721 0.04837 -0.17578 0.04953 C -0.1737 0.05092 -0.17122 0.05115 -0.1694 0.05324 C -0.16823 0.05462 -0.16732 0.05625 -0.16614 0.05717 C -0.16341 0.05925 -0.15612 0.06342 -0.15221 0.06481 C -0.15013 0.0655 -0.14792 0.06597 -0.14583 0.06666 C -0.13919 0.07453 -0.14401 0.0699 -0.13073 0.0743 C -0.11497 0.07962 -0.13294 0.07337 -0.12226 0.078 C -0.11628 0.08078 -0.11601 0.07986 -0.10937 0.08194 C -0.10794 0.0824 -0.10651 0.0831 -0.10508 0.08379 C -0.10443 0.08379 -0.08385 0.08263 -0.07825 0.08009 C -0.07669 0.07916 -0.07552 0.07708 -0.07396 0.07615 C -0.0707 0.07407 -0.06771 0.07407 -0.06432 0.07245 C -0.05026 0.06481 -0.06758 0.07152 -0.05364 0.06666 C -0.0444 0.05578 -0.05612 0.06875 -0.04726 0.06087 C -0.04609 0.05995 -0.04518 0.0581 -0.04401 0.05717 C -0.0362 0.05023 -0.04661 0.06342 -0.03542 0.04953 C -0.03359 0.04722 -0.03203 0.04398 -0.03008 0.04189 C -0.02917 0.04074 -0.02786 0.04097 -0.02682 0.04004 C -0.02682 0.04004 -0.01875 0.03055 -0.01719 0.02847 L -0.01393 0.02476 C -0.01289 0.02337 -0.01172 0.02268 -0.01081 0.02106 C -0.00976 0.01898 -0.00885 0.01689 -0.00755 0.01527 C -0.00625 0.01365 -0.00469 0.01273 -0.00325 0.01134 C -0.00221 0.01018 -0.00117 0.00879 -6.25E-7 0.00763 C 0.00208 0.00208 0.00221 0.00254 0.00313 -0.00371 C 0.00326 -0.0044 0.00313 -0.0051 0.00313 -0.00579 L -6.25E-7 4.81481E-6 " pathEditMode="relative" ptsTypes="AAAAAAAAAAAAAAAAAAAAAAAAAAAAAAAAAAAAAAAAAAAAAAAAAAAAAAAAAAAAAAAAAAAA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>
            <a:off x="2664823" y="875211"/>
            <a:ext cx="9431383" cy="5891349"/>
          </a:xfrm>
          <a:custGeom>
            <a:avLst/>
            <a:gdLst>
              <a:gd name="connsiteX0" fmla="*/ 0 w 9431383"/>
              <a:gd name="connsiteY0" fmla="*/ 5891349 h 5891349"/>
              <a:gd name="connsiteX1" fmla="*/ 39188 w 9431383"/>
              <a:gd name="connsiteY1" fmla="*/ 5695406 h 5891349"/>
              <a:gd name="connsiteX2" fmla="*/ 52251 w 9431383"/>
              <a:gd name="connsiteY2" fmla="*/ 5656218 h 5891349"/>
              <a:gd name="connsiteX3" fmla="*/ 78377 w 9431383"/>
              <a:gd name="connsiteY3" fmla="*/ 5617029 h 5891349"/>
              <a:gd name="connsiteX4" fmla="*/ 130628 w 9431383"/>
              <a:gd name="connsiteY4" fmla="*/ 5551715 h 5891349"/>
              <a:gd name="connsiteX5" fmla="*/ 156754 w 9431383"/>
              <a:gd name="connsiteY5" fmla="*/ 5512526 h 5891349"/>
              <a:gd name="connsiteX6" fmla="*/ 235131 w 9431383"/>
              <a:gd name="connsiteY6" fmla="*/ 5447212 h 5891349"/>
              <a:gd name="connsiteX7" fmla="*/ 261257 w 9431383"/>
              <a:gd name="connsiteY7" fmla="*/ 5408023 h 5891349"/>
              <a:gd name="connsiteX8" fmla="*/ 339634 w 9431383"/>
              <a:gd name="connsiteY8" fmla="*/ 5355772 h 5891349"/>
              <a:gd name="connsiteX9" fmla="*/ 418011 w 9431383"/>
              <a:gd name="connsiteY9" fmla="*/ 5303520 h 5891349"/>
              <a:gd name="connsiteX10" fmla="*/ 457200 w 9431383"/>
              <a:gd name="connsiteY10" fmla="*/ 5277395 h 5891349"/>
              <a:gd name="connsiteX11" fmla="*/ 496388 w 9431383"/>
              <a:gd name="connsiteY11" fmla="*/ 5264332 h 5891349"/>
              <a:gd name="connsiteX12" fmla="*/ 574766 w 9431383"/>
              <a:gd name="connsiteY12" fmla="*/ 5225143 h 5891349"/>
              <a:gd name="connsiteX13" fmla="*/ 875211 w 9431383"/>
              <a:gd name="connsiteY13" fmla="*/ 5238206 h 5891349"/>
              <a:gd name="connsiteX14" fmla="*/ 914400 w 9431383"/>
              <a:gd name="connsiteY14" fmla="*/ 5251269 h 5891349"/>
              <a:gd name="connsiteX15" fmla="*/ 966651 w 9431383"/>
              <a:gd name="connsiteY15" fmla="*/ 5264332 h 5891349"/>
              <a:gd name="connsiteX16" fmla="*/ 1005840 w 9431383"/>
              <a:gd name="connsiteY16" fmla="*/ 5277395 h 5891349"/>
              <a:gd name="connsiteX17" fmla="*/ 1136468 w 9431383"/>
              <a:gd name="connsiteY17" fmla="*/ 5303520 h 5891349"/>
              <a:gd name="connsiteX18" fmla="*/ 1175657 w 9431383"/>
              <a:gd name="connsiteY18" fmla="*/ 5316583 h 5891349"/>
              <a:gd name="connsiteX19" fmla="*/ 1319348 w 9431383"/>
              <a:gd name="connsiteY19" fmla="*/ 5342709 h 5891349"/>
              <a:gd name="connsiteX20" fmla="*/ 1436914 w 9431383"/>
              <a:gd name="connsiteY20" fmla="*/ 5381898 h 5891349"/>
              <a:gd name="connsiteX21" fmla="*/ 1515291 w 9431383"/>
              <a:gd name="connsiteY21" fmla="*/ 5408023 h 5891349"/>
              <a:gd name="connsiteX22" fmla="*/ 1593668 w 9431383"/>
              <a:gd name="connsiteY22" fmla="*/ 5434149 h 5891349"/>
              <a:gd name="connsiteX23" fmla="*/ 1632857 w 9431383"/>
              <a:gd name="connsiteY23" fmla="*/ 5447212 h 5891349"/>
              <a:gd name="connsiteX24" fmla="*/ 1698171 w 9431383"/>
              <a:gd name="connsiteY24" fmla="*/ 5460275 h 5891349"/>
              <a:gd name="connsiteX25" fmla="*/ 1776548 w 9431383"/>
              <a:gd name="connsiteY25" fmla="*/ 5473338 h 5891349"/>
              <a:gd name="connsiteX26" fmla="*/ 1881051 w 9431383"/>
              <a:gd name="connsiteY26" fmla="*/ 5499463 h 5891349"/>
              <a:gd name="connsiteX27" fmla="*/ 1920240 w 9431383"/>
              <a:gd name="connsiteY27" fmla="*/ 5525589 h 5891349"/>
              <a:gd name="connsiteX28" fmla="*/ 1972491 w 9431383"/>
              <a:gd name="connsiteY28" fmla="*/ 5538652 h 5891349"/>
              <a:gd name="connsiteX29" fmla="*/ 2129246 w 9431383"/>
              <a:gd name="connsiteY29" fmla="*/ 5564778 h 5891349"/>
              <a:gd name="connsiteX30" fmla="*/ 2259874 w 9431383"/>
              <a:gd name="connsiteY30" fmla="*/ 5590903 h 5891349"/>
              <a:gd name="connsiteX31" fmla="*/ 2651760 w 9431383"/>
              <a:gd name="connsiteY31" fmla="*/ 5564778 h 5891349"/>
              <a:gd name="connsiteX32" fmla="*/ 2730137 w 9431383"/>
              <a:gd name="connsiteY32" fmla="*/ 5538652 h 5891349"/>
              <a:gd name="connsiteX33" fmla="*/ 2847703 w 9431383"/>
              <a:gd name="connsiteY33" fmla="*/ 5499463 h 5891349"/>
              <a:gd name="connsiteX34" fmla="*/ 2886891 w 9431383"/>
              <a:gd name="connsiteY34" fmla="*/ 5486400 h 5891349"/>
              <a:gd name="connsiteX35" fmla="*/ 2926080 w 9431383"/>
              <a:gd name="connsiteY35" fmla="*/ 5473338 h 5891349"/>
              <a:gd name="connsiteX36" fmla="*/ 2965268 w 9431383"/>
              <a:gd name="connsiteY36" fmla="*/ 5434149 h 5891349"/>
              <a:gd name="connsiteX37" fmla="*/ 3017520 w 9431383"/>
              <a:gd name="connsiteY37" fmla="*/ 5355772 h 5891349"/>
              <a:gd name="connsiteX38" fmla="*/ 3056708 w 9431383"/>
              <a:gd name="connsiteY38" fmla="*/ 5316583 h 5891349"/>
              <a:gd name="connsiteX39" fmla="*/ 3122023 w 9431383"/>
              <a:gd name="connsiteY39" fmla="*/ 5251269 h 5891349"/>
              <a:gd name="connsiteX40" fmla="*/ 3174274 w 9431383"/>
              <a:gd name="connsiteY40" fmla="*/ 5172892 h 5891349"/>
              <a:gd name="connsiteX41" fmla="*/ 3226526 w 9431383"/>
              <a:gd name="connsiteY41" fmla="*/ 5094515 h 5891349"/>
              <a:gd name="connsiteX42" fmla="*/ 3252651 w 9431383"/>
              <a:gd name="connsiteY42" fmla="*/ 5055326 h 5891349"/>
              <a:gd name="connsiteX43" fmla="*/ 3278777 w 9431383"/>
              <a:gd name="connsiteY43" fmla="*/ 5016138 h 5891349"/>
              <a:gd name="connsiteX44" fmla="*/ 3304903 w 9431383"/>
              <a:gd name="connsiteY44" fmla="*/ 4911635 h 5891349"/>
              <a:gd name="connsiteX45" fmla="*/ 3331028 w 9431383"/>
              <a:gd name="connsiteY45" fmla="*/ 4872446 h 5891349"/>
              <a:gd name="connsiteX46" fmla="*/ 3357154 w 9431383"/>
              <a:gd name="connsiteY46" fmla="*/ 4794069 h 5891349"/>
              <a:gd name="connsiteX47" fmla="*/ 3383280 w 9431383"/>
              <a:gd name="connsiteY47" fmla="*/ 4754880 h 5891349"/>
              <a:gd name="connsiteX48" fmla="*/ 3409406 w 9431383"/>
              <a:gd name="connsiteY48" fmla="*/ 4663440 h 5891349"/>
              <a:gd name="connsiteX49" fmla="*/ 3422468 w 9431383"/>
              <a:gd name="connsiteY49" fmla="*/ 4624252 h 5891349"/>
              <a:gd name="connsiteX50" fmla="*/ 3409406 w 9431383"/>
              <a:gd name="connsiteY50" fmla="*/ 4402183 h 5891349"/>
              <a:gd name="connsiteX51" fmla="*/ 3396343 w 9431383"/>
              <a:gd name="connsiteY51" fmla="*/ 4232366 h 5891349"/>
              <a:gd name="connsiteX52" fmla="*/ 3383280 w 9431383"/>
              <a:gd name="connsiteY52" fmla="*/ 4193178 h 5891349"/>
              <a:gd name="connsiteX53" fmla="*/ 3370217 w 9431383"/>
              <a:gd name="connsiteY53" fmla="*/ 4127863 h 5891349"/>
              <a:gd name="connsiteX54" fmla="*/ 3357154 w 9431383"/>
              <a:gd name="connsiteY54" fmla="*/ 4088675 h 5891349"/>
              <a:gd name="connsiteX55" fmla="*/ 3317966 w 9431383"/>
              <a:gd name="connsiteY55" fmla="*/ 3958046 h 5891349"/>
              <a:gd name="connsiteX56" fmla="*/ 3291840 w 9431383"/>
              <a:gd name="connsiteY56" fmla="*/ 3905795 h 5891349"/>
              <a:gd name="connsiteX57" fmla="*/ 3265714 w 9431383"/>
              <a:gd name="connsiteY57" fmla="*/ 3866606 h 5891349"/>
              <a:gd name="connsiteX58" fmla="*/ 3213463 w 9431383"/>
              <a:gd name="connsiteY58" fmla="*/ 3788229 h 5891349"/>
              <a:gd name="connsiteX59" fmla="*/ 3148148 w 9431383"/>
              <a:gd name="connsiteY59" fmla="*/ 3683726 h 5891349"/>
              <a:gd name="connsiteX60" fmla="*/ 3095897 w 9431383"/>
              <a:gd name="connsiteY60" fmla="*/ 3631475 h 5891349"/>
              <a:gd name="connsiteX61" fmla="*/ 3030583 w 9431383"/>
              <a:gd name="connsiteY61" fmla="*/ 3553098 h 5891349"/>
              <a:gd name="connsiteX62" fmla="*/ 2991394 w 9431383"/>
              <a:gd name="connsiteY62" fmla="*/ 3526972 h 5891349"/>
              <a:gd name="connsiteX63" fmla="*/ 2939143 w 9431383"/>
              <a:gd name="connsiteY63" fmla="*/ 3461658 h 5891349"/>
              <a:gd name="connsiteX64" fmla="*/ 2886891 w 9431383"/>
              <a:gd name="connsiteY64" fmla="*/ 3396343 h 5891349"/>
              <a:gd name="connsiteX65" fmla="*/ 2860766 w 9431383"/>
              <a:gd name="connsiteY65" fmla="*/ 3357155 h 5891349"/>
              <a:gd name="connsiteX66" fmla="*/ 2821577 w 9431383"/>
              <a:gd name="connsiteY66" fmla="*/ 3317966 h 5891349"/>
              <a:gd name="connsiteX67" fmla="*/ 2795451 w 9431383"/>
              <a:gd name="connsiteY67" fmla="*/ 3265715 h 5891349"/>
              <a:gd name="connsiteX68" fmla="*/ 2756263 w 9431383"/>
              <a:gd name="connsiteY68" fmla="*/ 3213463 h 5891349"/>
              <a:gd name="connsiteX69" fmla="*/ 2704011 w 9431383"/>
              <a:gd name="connsiteY69" fmla="*/ 3135086 h 5891349"/>
              <a:gd name="connsiteX70" fmla="*/ 2677886 w 9431383"/>
              <a:gd name="connsiteY70" fmla="*/ 3095898 h 5891349"/>
              <a:gd name="connsiteX71" fmla="*/ 2612571 w 9431383"/>
              <a:gd name="connsiteY71" fmla="*/ 3017520 h 5891349"/>
              <a:gd name="connsiteX72" fmla="*/ 2599508 w 9431383"/>
              <a:gd name="connsiteY72" fmla="*/ 2978332 h 5891349"/>
              <a:gd name="connsiteX73" fmla="*/ 2573383 w 9431383"/>
              <a:gd name="connsiteY73" fmla="*/ 2939143 h 5891349"/>
              <a:gd name="connsiteX74" fmla="*/ 2560320 w 9431383"/>
              <a:gd name="connsiteY74" fmla="*/ 2899955 h 5891349"/>
              <a:gd name="connsiteX75" fmla="*/ 2534194 w 9431383"/>
              <a:gd name="connsiteY75" fmla="*/ 2860766 h 5891349"/>
              <a:gd name="connsiteX76" fmla="*/ 2468880 w 9431383"/>
              <a:gd name="connsiteY76" fmla="*/ 2769326 h 5891349"/>
              <a:gd name="connsiteX77" fmla="*/ 2442754 w 9431383"/>
              <a:gd name="connsiteY77" fmla="*/ 2717075 h 5891349"/>
              <a:gd name="connsiteX78" fmla="*/ 2429691 w 9431383"/>
              <a:gd name="connsiteY78" fmla="*/ 2677886 h 5891349"/>
              <a:gd name="connsiteX79" fmla="*/ 2403566 w 9431383"/>
              <a:gd name="connsiteY79" fmla="*/ 2638698 h 5891349"/>
              <a:gd name="connsiteX80" fmla="*/ 2351314 w 9431383"/>
              <a:gd name="connsiteY80" fmla="*/ 2521132 h 5891349"/>
              <a:gd name="connsiteX81" fmla="*/ 2299063 w 9431383"/>
              <a:gd name="connsiteY81" fmla="*/ 2364378 h 5891349"/>
              <a:gd name="connsiteX82" fmla="*/ 2286000 w 9431383"/>
              <a:gd name="connsiteY82" fmla="*/ 2325189 h 5891349"/>
              <a:gd name="connsiteX83" fmla="*/ 2272937 w 9431383"/>
              <a:gd name="connsiteY83" fmla="*/ 2286000 h 5891349"/>
              <a:gd name="connsiteX84" fmla="*/ 2246811 w 9431383"/>
              <a:gd name="connsiteY84" fmla="*/ 2233749 h 5891349"/>
              <a:gd name="connsiteX85" fmla="*/ 2220686 w 9431383"/>
              <a:gd name="connsiteY85" fmla="*/ 2142309 h 5891349"/>
              <a:gd name="connsiteX86" fmla="*/ 2194560 w 9431383"/>
              <a:gd name="connsiteY86" fmla="*/ 2063932 h 5891349"/>
              <a:gd name="connsiteX87" fmla="*/ 2181497 w 9431383"/>
              <a:gd name="connsiteY87" fmla="*/ 2024743 h 5891349"/>
              <a:gd name="connsiteX88" fmla="*/ 2155371 w 9431383"/>
              <a:gd name="connsiteY88" fmla="*/ 1920240 h 5891349"/>
              <a:gd name="connsiteX89" fmla="*/ 2155371 w 9431383"/>
              <a:gd name="connsiteY89" fmla="*/ 1188720 h 5891349"/>
              <a:gd name="connsiteX90" fmla="*/ 2207623 w 9431383"/>
              <a:gd name="connsiteY90" fmla="*/ 1110343 h 5891349"/>
              <a:gd name="connsiteX91" fmla="*/ 2272937 w 9431383"/>
              <a:gd name="connsiteY91" fmla="*/ 1031966 h 5891349"/>
              <a:gd name="connsiteX92" fmla="*/ 2299063 w 9431383"/>
              <a:gd name="connsiteY92" fmla="*/ 992778 h 5891349"/>
              <a:gd name="connsiteX93" fmla="*/ 2377440 w 9431383"/>
              <a:gd name="connsiteY93" fmla="*/ 940526 h 5891349"/>
              <a:gd name="connsiteX94" fmla="*/ 2468880 w 9431383"/>
              <a:gd name="connsiteY94" fmla="*/ 809898 h 5891349"/>
              <a:gd name="connsiteX95" fmla="*/ 2521131 w 9431383"/>
              <a:gd name="connsiteY95" fmla="*/ 757646 h 5891349"/>
              <a:gd name="connsiteX96" fmla="*/ 2560320 w 9431383"/>
              <a:gd name="connsiteY96" fmla="*/ 718458 h 5891349"/>
              <a:gd name="connsiteX97" fmla="*/ 2677886 w 9431383"/>
              <a:gd name="connsiteY97" fmla="*/ 640080 h 5891349"/>
              <a:gd name="connsiteX98" fmla="*/ 2717074 w 9431383"/>
              <a:gd name="connsiteY98" fmla="*/ 613955 h 5891349"/>
              <a:gd name="connsiteX99" fmla="*/ 2743200 w 9431383"/>
              <a:gd name="connsiteY99" fmla="*/ 574766 h 5891349"/>
              <a:gd name="connsiteX100" fmla="*/ 2834640 w 9431383"/>
              <a:gd name="connsiteY100" fmla="*/ 522515 h 5891349"/>
              <a:gd name="connsiteX101" fmla="*/ 2899954 w 9431383"/>
              <a:gd name="connsiteY101" fmla="*/ 483326 h 5891349"/>
              <a:gd name="connsiteX102" fmla="*/ 2952206 w 9431383"/>
              <a:gd name="connsiteY102" fmla="*/ 457200 h 5891349"/>
              <a:gd name="connsiteX103" fmla="*/ 2991394 w 9431383"/>
              <a:gd name="connsiteY103" fmla="*/ 431075 h 5891349"/>
              <a:gd name="connsiteX104" fmla="*/ 3069771 w 9431383"/>
              <a:gd name="connsiteY104" fmla="*/ 404949 h 5891349"/>
              <a:gd name="connsiteX105" fmla="*/ 3148148 w 9431383"/>
              <a:gd name="connsiteY105" fmla="*/ 365760 h 5891349"/>
              <a:gd name="connsiteX106" fmla="*/ 3226526 w 9431383"/>
              <a:gd name="connsiteY106" fmla="*/ 313509 h 5891349"/>
              <a:gd name="connsiteX107" fmla="*/ 3370217 w 9431383"/>
              <a:gd name="connsiteY107" fmla="*/ 235132 h 5891349"/>
              <a:gd name="connsiteX108" fmla="*/ 3474720 w 9431383"/>
              <a:gd name="connsiteY108" fmla="*/ 209006 h 5891349"/>
              <a:gd name="connsiteX109" fmla="*/ 3566160 w 9431383"/>
              <a:gd name="connsiteY109" fmla="*/ 169818 h 5891349"/>
              <a:gd name="connsiteX110" fmla="*/ 3644537 w 9431383"/>
              <a:gd name="connsiteY110" fmla="*/ 143692 h 5891349"/>
              <a:gd name="connsiteX111" fmla="*/ 3683726 w 9431383"/>
              <a:gd name="connsiteY111" fmla="*/ 130629 h 5891349"/>
              <a:gd name="connsiteX112" fmla="*/ 3722914 w 9431383"/>
              <a:gd name="connsiteY112" fmla="*/ 117566 h 5891349"/>
              <a:gd name="connsiteX113" fmla="*/ 3801291 w 9431383"/>
              <a:gd name="connsiteY113" fmla="*/ 104503 h 5891349"/>
              <a:gd name="connsiteX114" fmla="*/ 3866606 w 9431383"/>
              <a:gd name="connsiteY114" fmla="*/ 91440 h 5891349"/>
              <a:gd name="connsiteX115" fmla="*/ 4049486 w 9431383"/>
              <a:gd name="connsiteY115" fmla="*/ 65315 h 5891349"/>
              <a:gd name="connsiteX116" fmla="*/ 4415246 w 9431383"/>
              <a:gd name="connsiteY116" fmla="*/ 78378 h 5891349"/>
              <a:gd name="connsiteX117" fmla="*/ 4467497 w 9431383"/>
              <a:gd name="connsiteY117" fmla="*/ 91440 h 5891349"/>
              <a:gd name="connsiteX118" fmla="*/ 4519748 w 9431383"/>
              <a:gd name="connsiteY118" fmla="*/ 117566 h 5891349"/>
              <a:gd name="connsiteX119" fmla="*/ 4598126 w 9431383"/>
              <a:gd name="connsiteY119" fmla="*/ 143692 h 5891349"/>
              <a:gd name="connsiteX120" fmla="*/ 4637314 w 9431383"/>
              <a:gd name="connsiteY120" fmla="*/ 156755 h 5891349"/>
              <a:gd name="connsiteX121" fmla="*/ 4676503 w 9431383"/>
              <a:gd name="connsiteY121" fmla="*/ 169818 h 5891349"/>
              <a:gd name="connsiteX122" fmla="*/ 4715691 w 9431383"/>
              <a:gd name="connsiteY122" fmla="*/ 182880 h 5891349"/>
              <a:gd name="connsiteX123" fmla="*/ 4833257 w 9431383"/>
              <a:gd name="connsiteY123" fmla="*/ 235132 h 5891349"/>
              <a:gd name="connsiteX124" fmla="*/ 4872446 w 9431383"/>
              <a:gd name="connsiteY124" fmla="*/ 248195 h 5891349"/>
              <a:gd name="connsiteX125" fmla="*/ 4911634 w 9431383"/>
              <a:gd name="connsiteY125" fmla="*/ 261258 h 5891349"/>
              <a:gd name="connsiteX126" fmla="*/ 5016137 w 9431383"/>
              <a:gd name="connsiteY126" fmla="*/ 287383 h 5891349"/>
              <a:gd name="connsiteX127" fmla="*/ 5055326 w 9431383"/>
              <a:gd name="connsiteY127" fmla="*/ 313509 h 5891349"/>
              <a:gd name="connsiteX128" fmla="*/ 5107577 w 9431383"/>
              <a:gd name="connsiteY128" fmla="*/ 339635 h 5891349"/>
              <a:gd name="connsiteX129" fmla="*/ 5185954 w 9431383"/>
              <a:gd name="connsiteY129" fmla="*/ 378823 h 5891349"/>
              <a:gd name="connsiteX130" fmla="*/ 5303520 w 9431383"/>
              <a:gd name="connsiteY130" fmla="*/ 470263 h 5891349"/>
              <a:gd name="connsiteX131" fmla="*/ 5381897 w 9431383"/>
              <a:gd name="connsiteY131" fmla="*/ 509452 h 5891349"/>
              <a:gd name="connsiteX132" fmla="*/ 5408023 w 9431383"/>
              <a:gd name="connsiteY132" fmla="*/ 548640 h 5891349"/>
              <a:gd name="connsiteX133" fmla="*/ 5447211 w 9431383"/>
              <a:gd name="connsiteY133" fmla="*/ 561703 h 5891349"/>
              <a:gd name="connsiteX134" fmla="*/ 5499463 w 9431383"/>
              <a:gd name="connsiteY134" fmla="*/ 587829 h 5891349"/>
              <a:gd name="connsiteX135" fmla="*/ 5551714 w 9431383"/>
              <a:gd name="connsiteY135" fmla="*/ 627018 h 5891349"/>
              <a:gd name="connsiteX136" fmla="*/ 5603966 w 9431383"/>
              <a:gd name="connsiteY136" fmla="*/ 640080 h 5891349"/>
              <a:gd name="connsiteX137" fmla="*/ 5643154 w 9431383"/>
              <a:gd name="connsiteY137" fmla="*/ 653143 h 5891349"/>
              <a:gd name="connsiteX138" fmla="*/ 5682343 w 9431383"/>
              <a:gd name="connsiteY138" fmla="*/ 679269 h 5891349"/>
              <a:gd name="connsiteX139" fmla="*/ 5812971 w 9431383"/>
              <a:gd name="connsiteY139" fmla="*/ 757646 h 5891349"/>
              <a:gd name="connsiteX140" fmla="*/ 5852160 w 9431383"/>
              <a:gd name="connsiteY140" fmla="*/ 783772 h 5891349"/>
              <a:gd name="connsiteX141" fmla="*/ 5930537 w 9431383"/>
              <a:gd name="connsiteY141" fmla="*/ 836023 h 5891349"/>
              <a:gd name="connsiteX142" fmla="*/ 6035040 w 9431383"/>
              <a:gd name="connsiteY142" fmla="*/ 888275 h 5891349"/>
              <a:gd name="connsiteX143" fmla="*/ 6113417 w 9431383"/>
              <a:gd name="connsiteY143" fmla="*/ 940526 h 5891349"/>
              <a:gd name="connsiteX144" fmla="*/ 6217920 w 9431383"/>
              <a:gd name="connsiteY144" fmla="*/ 979715 h 5891349"/>
              <a:gd name="connsiteX145" fmla="*/ 6296297 w 9431383"/>
              <a:gd name="connsiteY145" fmla="*/ 1005840 h 5891349"/>
              <a:gd name="connsiteX146" fmla="*/ 6348548 w 9431383"/>
              <a:gd name="connsiteY146" fmla="*/ 1031966 h 5891349"/>
              <a:gd name="connsiteX147" fmla="*/ 6439988 w 9431383"/>
              <a:gd name="connsiteY147" fmla="*/ 1058092 h 5891349"/>
              <a:gd name="connsiteX148" fmla="*/ 6479177 w 9431383"/>
              <a:gd name="connsiteY148" fmla="*/ 1084218 h 5891349"/>
              <a:gd name="connsiteX149" fmla="*/ 6570617 w 9431383"/>
              <a:gd name="connsiteY149" fmla="*/ 1110343 h 5891349"/>
              <a:gd name="connsiteX150" fmla="*/ 6648994 w 9431383"/>
              <a:gd name="connsiteY150" fmla="*/ 1149532 h 5891349"/>
              <a:gd name="connsiteX151" fmla="*/ 6949440 w 9431383"/>
              <a:gd name="connsiteY151" fmla="*/ 1175658 h 5891349"/>
              <a:gd name="connsiteX152" fmla="*/ 7158446 w 9431383"/>
              <a:gd name="connsiteY152" fmla="*/ 1201783 h 5891349"/>
              <a:gd name="connsiteX153" fmla="*/ 7419703 w 9431383"/>
              <a:gd name="connsiteY153" fmla="*/ 1175658 h 5891349"/>
              <a:gd name="connsiteX154" fmla="*/ 7471954 w 9431383"/>
              <a:gd name="connsiteY154" fmla="*/ 1162595 h 5891349"/>
              <a:gd name="connsiteX155" fmla="*/ 7589520 w 9431383"/>
              <a:gd name="connsiteY155" fmla="*/ 1149532 h 5891349"/>
              <a:gd name="connsiteX156" fmla="*/ 7680960 w 9431383"/>
              <a:gd name="connsiteY156" fmla="*/ 1136469 h 5891349"/>
              <a:gd name="connsiteX157" fmla="*/ 7785463 w 9431383"/>
              <a:gd name="connsiteY157" fmla="*/ 1071155 h 5891349"/>
              <a:gd name="connsiteX158" fmla="*/ 7863840 w 9431383"/>
              <a:gd name="connsiteY158" fmla="*/ 1045029 h 5891349"/>
              <a:gd name="connsiteX159" fmla="*/ 7942217 w 9431383"/>
              <a:gd name="connsiteY159" fmla="*/ 979715 h 5891349"/>
              <a:gd name="connsiteX160" fmla="*/ 7994468 w 9431383"/>
              <a:gd name="connsiteY160" fmla="*/ 953589 h 5891349"/>
              <a:gd name="connsiteX161" fmla="*/ 8046720 w 9431383"/>
              <a:gd name="connsiteY161" fmla="*/ 914400 h 5891349"/>
              <a:gd name="connsiteX162" fmla="*/ 8125097 w 9431383"/>
              <a:gd name="connsiteY162" fmla="*/ 862149 h 5891349"/>
              <a:gd name="connsiteX163" fmla="*/ 8164286 w 9431383"/>
              <a:gd name="connsiteY163" fmla="*/ 836023 h 5891349"/>
              <a:gd name="connsiteX164" fmla="*/ 8307977 w 9431383"/>
              <a:gd name="connsiteY164" fmla="*/ 770709 h 5891349"/>
              <a:gd name="connsiteX165" fmla="*/ 8347166 w 9431383"/>
              <a:gd name="connsiteY165" fmla="*/ 757646 h 5891349"/>
              <a:gd name="connsiteX166" fmla="*/ 8412480 w 9431383"/>
              <a:gd name="connsiteY166" fmla="*/ 731520 h 5891349"/>
              <a:gd name="connsiteX167" fmla="*/ 8503920 w 9431383"/>
              <a:gd name="connsiteY167" fmla="*/ 679269 h 5891349"/>
              <a:gd name="connsiteX168" fmla="*/ 8543108 w 9431383"/>
              <a:gd name="connsiteY168" fmla="*/ 666206 h 5891349"/>
              <a:gd name="connsiteX169" fmla="*/ 8621486 w 9431383"/>
              <a:gd name="connsiteY169" fmla="*/ 627018 h 5891349"/>
              <a:gd name="connsiteX170" fmla="*/ 8660674 w 9431383"/>
              <a:gd name="connsiteY170" fmla="*/ 600892 h 5891349"/>
              <a:gd name="connsiteX171" fmla="*/ 8673737 w 9431383"/>
              <a:gd name="connsiteY171" fmla="*/ 561703 h 5891349"/>
              <a:gd name="connsiteX172" fmla="*/ 8752114 w 9431383"/>
              <a:gd name="connsiteY172" fmla="*/ 509452 h 5891349"/>
              <a:gd name="connsiteX173" fmla="*/ 8804366 w 9431383"/>
              <a:gd name="connsiteY173" fmla="*/ 457200 h 5891349"/>
              <a:gd name="connsiteX174" fmla="*/ 8856617 w 9431383"/>
              <a:gd name="connsiteY174" fmla="*/ 418012 h 5891349"/>
              <a:gd name="connsiteX175" fmla="*/ 8948057 w 9431383"/>
              <a:gd name="connsiteY175" fmla="*/ 326572 h 5891349"/>
              <a:gd name="connsiteX176" fmla="*/ 9000308 w 9431383"/>
              <a:gd name="connsiteY176" fmla="*/ 287383 h 5891349"/>
              <a:gd name="connsiteX177" fmla="*/ 9026434 w 9431383"/>
              <a:gd name="connsiteY177" fmla="*/ 248195 h 5891349"/>
              <a:gd name="connsiteX178" fmla="*/ 9104811 w 9431383"/>
              <a:gd name="connsiteY178" fmla="*/ 222069 h 5891349"/>
              <a:gd name="connsiteX179" fmla="*/ 9144000 w 9431383"/>
              <a:gd name="connsiteY179" fmla="*/ 195943 h 5891349"/>
              <a:gd name="connsiteX180" fmla="*/ 9235440 w 9431383"/>
              <a:gd name="connsiteY180" fmla="*/ 156755 h 5891349"/>
              <a:gd name="connsiteX181" fmla="*/ 9313817 w 9431383"/>
              <a:gd name="connsiteY181" fmla="*/ 104503 h 5891349"/>
              <a:gd name="connsiteX182" fmla="*/ 9379131 w 9431383"/>
              <a:gd name="connsiteY182" fmla="*/ 52252 h 5891349"/>
              <a:gd name="connsiteX183" fmla="*/ 9431383 w 9431383"/>
              <a:gd name="connsiteY183" fmla="*/ 0 h 5891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9431383" h="5891349">
                <a:moveTo>
                  <a:pt x="0" y="5891349"/>
                </a:moveTo>
                <a:cubicBezTo>
                  <a:pt x="16104" y="5746417"/>
                  <a:pt x="595" y="5811187"/>
                  <a:pt x="39188" y="5695406"/>
                </a:cubicBezTo>
                <a:cubicBezTo>
                  <a:pt x="43542" y="5682343"/>
                  <a:pt x="44613" y="5667675"/>
                  <a:pt x="52251" y="5656218"/>
                </a:cubicBezTo>
                <a:cubicBezTo>
                  <a:pt x="60960" y="5643155"/>
                  <a:pt x="71356" y="5631071"/>
                  <a:pt x="78377" y="5617029"/>
                </a:cubicBezTo>
                <a:cubicBezTo>
                  <a:pt x="109925" y="5553933"/>
                  <a:pt x="64568" y="5595755"/>
                  <a:pt x="130628" y="5551715"/>
                </a:cubicBezTo>
                <a:cubicBezTo>
                  <a:pt x="139337" y="5538652"/>
                  <a:pt x="145653" y="5523627"/>
                  <a:pt x="156754" y="5512526"/>
                </a:cubicBezTo>
                <a:cubicBezTo>
                  <a:pt x="259507" y="5409773"/>
                  <a:pt x="128135" y="5575608"/>
                  <a:pt x="235131" y="5447212"/>
                </a:cubicBezTo>
                <a:cubicBezTo>
                  <a:pt x="245182" y="5435151"/>
                  <a:pt x="249442" y="5418361"/>
                  <a:pt x="261257" y="5408023"/>
                </a:cubicBezTo>
                <a:cubicBezTo>
                  <a:pt x="284887" y="5387347"/>
                  <a:pt x="313508" y="5373189"/>
                  <a:pt x="339634" y="5355772"/>
                </a:cubicBezTo>
                <a:lnTo>
                  <a:pt x="418011" y="5303520"/>
                </a:lnTo>
                <a:cubicBezTo>
                  <a:pt x="431074" y="5294811"/>
                  <a:pt x="442306" y="5282360"/>
                  <a:pt x="457200" y="5277395"/>
                </a:cubicBezTo>
                <a:cubicBezTo>
                  <a:pt x="470263" y="5273041"/>
                  <a:pt x="484072" y="5270490"/>
                  <a:pt x="496388" y="5264332"/>
                </a:cubicBezTo>
                <a:cubicBezTo>
                  <a:pt x="597676" y="5213687"/>
                  <a:pt x="476267" y="5257976"/>
                  <a:pt x="574766" y="5225143"/>
                </a:cubicBezTo>
                <a:cubicBezTo>
                  <a:pt x="674914" y="5229497"/>
                  <a:pt x="775263" y="5230518"/>
                  <a:pt x="875211" y="5238206"/>
                </a:cubicBezTo>
                <a:cubicBezTo>
                  <a:pt x="888940" y="5239262"/>
                  <a:pt x="901160" y="5247486"/>
                  <a:pt x="914400" y="5251269"/>
                </a:cubicBezTo>
                <a:cubicBezTo>
                  <a:pt x="931662" y="5256201"/>
                  <a:pt x="949389" y="5259400"/>
                  <a:pt x="966651" y="5264332"/>
                </a:cubicBezTo>
                <a:cubicBezTo>
                  <a:pt x="979891" y="5268115"/>
                  <a:pt x="992600" y="5273612"/>
                  <a:pt x="1005840" y="5277395"/>
                </a:cubicBezTo>
                <a:cubicBezTo>
                  <a:pt x="1060406" y="5292985"/>
                  <a:pt x="1074875" y="5293255"/>
                  <a:pt x="1136468" y="5303520"/>
                </a:cubicBezTo>
                <a:cubicBezTo>
                  <a:pt x="1149531" y="5307874"/>
                  <a:pt x="1162299" y="5313243"/>
                  <a:pt x="1175657" y="5316583"/>
                </a:cubicBezTo>
                <a:cubicBezTo>
                  <a:pt x="1212172" y="5325712"/>
                  <a:pt x="1284408" y="5336886"/>
                  <a:pt x="1319348" y="5342709"/>
                </a:cubicBezTo>
                <a:cubicBezTo>
                  <a:pt x="1415147" y="5390608"/>
                  <a:pt x="1325497" y="5351512"/>
                  <a:pt x="1436914" y="5381898"/>
                </a:cubicBezTo>
                <a:cubicBezTo>
                  <a:pt x="1463482" y="5389144"/>
                  <a:pt x="1489165" y="5399315"/>
                  <a:pt x="1515291" y="5408023"/>
                </a:cubicBezTo>
                <a:lnTo>
                  <a:pt x="1593668" y="5434149"/>
                </a:lnTo>
                <a:cubicBezTo>
                  <a:pt x="1606731" y="5438503"/>
                  <a:pt x="1619355" y="5444512"/>
                  <a:pt x="1632857" y="5447212"/>
                </a:cubicBezTo>
                <a:lnTo>
                  <a:pt x="1698171" y="5460275"/>
                </a:lnTo>
                <a:cubicBezTo>
                  <a:pt x="1724230" y="5465013"/>
                  <a:pt x="1750650" y="5467788"/>
                  <a:pt x="1776548" y="5473338"/>
                </a:cubicBezTo>
                <a:cubicBezTo>
                  <a:pt x="1811657" y="5480861"/>
                  <a:pt x="1881051" y="5499463"/>
                  <a:pt x="1881051" y="5499463"/>
                </a:cubicBezTo>
                <a:cubicBezTo>
                  <a:pt x="1894114" y="5508172"/>
                  <a:pt x="1905810" y="5519404"/>
                  <a:pt x="1920240" y="5525589"/>
                </a:cubicBezTo>
                <a:cubicBezTo>
                  <a:pt x="1936741" y="5532661"/>
                  <a:pt x="1955229" y="5533720"/>
                  <a:pt x="1972491" y="5538652"/>
                </a:cubicBezTo>
                <a:cubicBezTo>
                  <a:pt x="2094393" y="5573482"/>
                  <a:pt x="1868256" y="5523570"/>
                  <a:pt x="2129246" y="5564778"/>
                </a:cubicBezTo>
                <a:cubicBezTo>
                  <a:pt x="2173108" y="5571703"/>
                  <a:pt x="2259874" y="5590903"/>
                  <a:pt x="2259874" y="5590903"/>
                </a:cubicBezTo>
                <a:cubicBezTo>
                  <a:pt x="2299660" y="5589173"/>
                  <a:pt x="2550593" y="5588124"/>
                  <a:pt x="2651760" y="5564778"/>
                </a:cubicBezTo>
                <a:cubicBezTo>
                  <a:pt x="2678594" y="5558586"/>
                  <a:pt x="2704011" y="5547361"/>
                  <a:pt x="2730137" y="5538652"/>
                </a:cubicBezTo>
                <a:lnTo>
                  <a:pt x="2847703" y="5499463"/>
                </a:lnTo>
                <a:lnTo>
                  <a:pt x="2886891" y="5486400"/>
                </a:lnTo>
                <a:lnTo>
                  <a:pt x="2926080" y="5473338"/>
                </a:lnTo>
                <a:cubicBezTo>
                  <a:pt x="2939143" y="5460275"/>
                  <a:pt x="2953926" y="5448731"/>
                  <a:pt x="2965268" y="5434149"/>
                </a:cubicBezTo>
                <a:cubicBezTo>
                  <a:pt x="2984545" y="5409364"/>
                  <a:pt x="2995318" y="5377975"/>
                  <a:pt x="3017520" y="5355772"/>
                </a:cubicBezTo>
                <a:cubicBezTo>
                  <a:pt x="3030583" y="5342709"/>
                  <a:pt x="3044881" y="5330775"/>
                  <a:pt x="3056708" y="5316583"/>
                </a:cubicBezTo>
                <a:cubicBezTo>
                  <a:pt x="3111135" y="5251271"/>
                  <a:pt x="3050179" y="5299165"/>
                  <a:pt x="3122023" y="5251269"/>
                </a:cubicBezTo>
                <a:cubicBezTo>
                  <a:pt x="3147005" y="5176322"/>
                  <a:pt x="3117196" y="5246278"/>
                  <a:pt x="3174274" y="5172892"/>
                </a:cubicBezTo>
                <a:cubicBezTo>
                  <a:pt x="3193551" y="5148107"/>
                  <a:pt x="3209109" y="5120641"/>
                  <a:pt x="3226526" y="5094515"/>
                </a:cubicBezTo>
                <a:lnTo>
                  <a:pt x="3252651" y="5055326"/>
                </a:lnTo>
                <a:lnTo>
                  <a:pt x="3278777" y="5016138"/>
                </a:lnTo>
                <a:cubicBezTo>
                  <a:pt x="3283746" y="4991292"/>
                  <a:pt x="3291513" y="4938416"/>
                  <a:pt x="3304903" y="4911635"/>
                </a:cubicBezTo>
                <a:cubicBezTo>
                  <a:pt x="3311924" y="4897593"/>
                  <a:pt x="3324652" y="4886792"/>
                  <a:pt x="3331028" y="4872446"/>
                </a:cubicBezTo>
                <a:cubicBezTo>
                  <a:pt x="3342213" y="4847281"/>
                  <a:pt x="3341878" y="4816983"/>
                  <a:pt x="3357154" y="4794069"/>
                </a:cubicBezTo>
                <a:cubicBezTo>
                  <a:pt x="3365863" y="4781006"/>
                  <a:pt x="3376259" y="4768922"/>
                  <a:pt x="3383280" y="4754880"/>
                </a:cubicBezTo>
                <a:cubicBezTo>
                  <a:pt x="3393721" y="4733999"/>
                  <a:pt x="3403825" y="4682973"/>
                  <a:pt x="3409406" y="4663440"/>
                </a:cubicBezTo>
                <a:cubicBezTo>
                  <a:pt x="3413189" y="4650201"/>
                  <a:pt x="3418114" y="4637315"/>
                  <a:pt x="3422468" y="4624252"/>
                </a:cubicBezTo>
                <a:cubicBezTo>
                  <a:pt x="3418114" y="4550229"/>
                  <a:pt x="3414338" y="4476170"/>
                  <a:pt x="3409406" y="4402183"/>
                </a:cubicBezTo>
                <a:cubicBezTo>
                  <a:pt x="3405630" y="4345536"/>
                  <a:pt x="3403385" y="4288700"/>
                  <a:pt x="3396343" y="4232366"/>
                </a:cubicBezTo>
                <a:cubicBezTo>
                  <a:pt x="3394635" y="4218703"/>
                  <a:pt x="3386620" y="4206536"/>
                  <a:pt x="3383280" y="4193178"/>
                </a:cubicBezTo>
                <a:cubicBezTo>
                  <a:pt x="3377895" y="4171638"/>
                  <a:pt x="3375602" y="4149403"/>
                  <a:pt x="3370217" y="4127863"/>
                </a:cubicBezTo>
                <a:cubicBezTo>
                  <a:pt x="3366877" y="4114505"/>
                  <a:pt x="3360937" y="4101914"/>
                  <a:pt x="3357154" y="4088675"/>
                </a:cubicBezTo>
                <a:cubicBezTo>
                  <a:pt x="3344654" y="4044926"/>
                  <a:pt x="3338659" y="3999432"/>
                  <a:pt x="3317966" y="3958046"/>
                </a:cubicBezTo>
                <a:cubicBezTo>
                  <a:pt x="3309257" y="3940629"/>
                  <a:pt x="3301501" y="3922702"/>
                  <a:pt x="3291840" y="3905795"/>
                </a:cubicBezTo>
                <a:cubicBezTo>
                  <a:pt x="3284051" y="3892164"/>
                  <a:pt x="3272735" y="3880648"/>
                  <a:pt x="3265714" y="3866606"/>
                </a:cubicBezTo>
                <a:cubicBezTo>
                  <a:pt x="3227904" y="3790987"/>
                  <a:pt x="3287751" y="3862519"/>
                  <a:pt x="3213463" y="3788229"/>
                </a:cubicBezTo>
                <a:cubicBezTo>
                  <a:pt x="3182372" y="3694958"/>
                  <a:pt x="3210251" y="3725128"/>
                  <a:pt x="3148148" y="3683726"/>
                </a:cubicBezTo>
                <a:cubicBezTo>
                  <a:pt x="3123268" y="3609082"/>
                  <a:pt x="3155613" y="3671285"/>
                  <a:pt x="3095897" y="3631475"/>
                </a:cubicBezTo>
                <a:cubicBezTo>
                  <a:pt x="3031694" y="3588673"/>
                  <a:pt x="3078779" y="3601294"/>
                  <a:pt x="3030583" y="3553098"/>
                </a:cubicBezTo>
                <a:cubicBezTo>
                  <a:pt x="3019482" y="3541997"/>
                  <a:pt x="3004457" y="3535681"/>
                  <a:pt x="2991394" y="3526972"/>
                </a:cubicBezTo>
                <a:cubicBezTo>
                  <a:pt x="2958559" y="3428468"/>
                  <a:pt x="3006670" y="3546067"/>
                  <a:pt x="2939143" y="3461658"/>
                </a:cubicBezTo>
                <a:cubicBezTo>
                  <a:pt x="2867033" y="3371520"/>
                  <a:pt x="2999201" y="3471216"/>
                  <a:pt x="2886891" y="3396343"/>
                </a:cubicBezTo>
                <a:cubicBezTo>
                  <a:pt x="2878183" y="3383280"/>
                  <a:pt x="2870816" y="3369216"/>
                  <a:pt x="2860766" y="3357155"/>
                </a:cubicBezTo>
                <a:cubicBezTo>
                  <a:pt x="2848939" y="3342963"/>
                  <a:pt x="2832315" y="3332999"/>
                  <a:pt x="2821577" y="3317966"/>
                </a:cubicBezTo>
                <a:cubicBezTo>
                  <a:pt x="2810259" y="3302120"/>
                  <a:pt x="2805772" y="3282228"/>
                  <a:pt x="2795451" y="3265715"/>
                </a:cubicBezTo>
                <a:cubicBezTo>
                  <a:pt x="2783912" y="3247253"/>
                  <a:pt x="2768748" y="3231299"/>
                  <a:pt x="2756263" y="3213463"/>
                </a:cubicBezTo>
                <a:cubicBezTo>
                  <a:pt x="2738257" y="3187740"/>
                  <a:pt x="2721428" y="3161212"/>
                  <a:pt x="2704011" y="3135086"/>
                </a:cubicBezTo>
                <a:cubicBezTo>
                  <a:pt x="2695303" y="3122023"/>
                  <a:pt x="2688987" y="3106999"/>
                  <a:pt x="2677886" y="3095898"/>
                </a:cubicBezTo>
                <a:cubicBezTo>
                  <a:pt x="2648995" y="3067007"/>
                  <a:pt x="2630758" y="3053894"/>
                  <a:pt x="2612571" y="3017520"/>
                </a:cubicBezTo>
                <a:cubicBezTo>
                  <a:pt x="2606413" y="3005204"/>
                  <a:pt x="2605666" y="2990648"/>
                  <a:pt x="2599508" y="2978332"/>
                </a:cubicBezTo>
                <a:cubicBezTo>
                  <a:pt x="2592487" y="2964290"/>
                  <a:pt x="2580404" y="2953185"/>
                  <a:pt x="2573383" y="2939143"/>
                </a:cubicBezTo>
                <a:cubicBezTo>
                  <a:pt x="2567225" y="2926827"/>
                  <a:pt x="2566478" y="2912271"/>
                  <a:pt x="2560320" y="2899955"/>
                </a:cubicBezTo>
                <a:cubicBezTo>
                  <a:pt x="2553299" y="2885913"/>
                  <a:pt x="2543319" y="2873541"/>
                  <a:pt x="2534194" y="2860766"/>
                </a:cubicBezTo>
                <a:cubicBezTo>
                  <a:pt x="2514167" y="2832728"/>
                  <a:pt x="2486472" y="2800112"/>
                  <a:pt x="2468880" y="2769326"/>
                </a:cubicBezTo>
                <a:cubicBezTo>
                  <a:pt x="2459219" y="2752419"/>
                  <a:pt x="2450425" y="2734973"/>
                  <a:pt x="2442754" y="2717075"/>
                </a:cubicBezTo>
                <a:cubicBezTo>
                  <a:pt x="2437330" y="2704419"/>
                  <a:pt x="2435849" y="2690202"/>
                  <a:pt x="2429691" y="2677886"/>
                </a:cubicBezTo>
                <a:cubicBezTo>
                  <a:pt x="2422670" y="2663844"/>
                  <a:pt x="2409942" y="2653044"/>
                  <a:pt x="2403566" y="2638698"/>
                </a:cubicBezTo>
                <a:cubicBezTo>
                  <a:pt x="2341388" y="2498797"/>
                  <a:pt x="2410438" y="2609816"/>
                  <a:pt x="2351314" y="2521132"/>
                </a:cubicBezTo>
                <a:lnTo>
                  <a:pt x="2299063" y="2364378"/>
                </a:lnTo>
                <a:lnTo>
                  <a:pt x="2286000" y="2325189"/>
                </a:lnTo>
                <a:cubicBezTo>
                  <a:pt x="2281646" y="2312126"/>
                  <a:pt x="2279095" y="2298316"/>
                  <a:pt x="2272937" y="2286000"/>
                </a:cubicBezTo>
                <a:cubicBezTo>
                  <a:pt x="2264228" y="2268583"/>
                  <a:pt x="2254482" y="2251647"/>
                  <a:pt x="2246811" y="2233749"/>
                </a:cubicBezTo>
                <a:cubicBezTo>
                  <a:pt x="2232176" y="2199600"/>
                  <a:pt x="2231735" y="2179141"/>
                  <a:pt x="2220686" y="2142309"/>
                </a:cubicBezTo>
                <a:cubicBezTo>
                  <a:pt x="2212773" y="2115931"/>
                  <a:pt x="2203269" y="2090058"/>
                  <a:pt x="2194560" y="2063932"/>
                </a:cubicBezTo>
                <a:cubicBezTo>
                  <a:pt x="2190206" y="2050869"/>
                  <a:pt x="2184837" y="2038101"/>
                  <a:pt x="2181497" y="2024743"/>
                </a:cubicBezTo>
                <a:lnTo>
                  <a:pt x="2155371" y="1920240"/>
                </a:lnTo>
                <a:cubicBezTo>
                  <a:pt x="2137388" y="1650497"/>
                  <a:pt x="2121727" y="1504970"/>
                  <a:pt x="2155371" y="1188720"/>
                </a:cubicBezTo>
                <a:cubicBezTo>
                  <a:pt x="2158693" y="1157497"/>
                  <a:pt x="2190206" y="1136469"/>
                  <a:pt x="2207623" y="1110343"/>
                </a:cubicBezTo>
                <a:cubicBezTo>
                  <a:pt x="2272487" y="1013048"/>
                  <a:pt x="2189120" y="1132545"/>
                  <a:pt x="2272937" y="1031966"/>
                </a:cubicBezTo>
                <a:cubicBezTo>
                  <a:pt x="2282988" y="1019905"/>
                  <a:pt x="2287248" y="1003116"/>
                  <a:pt x="2299063" y="992778"/>
                </a:cubicBezTo>
                <a:cubicBezTo>
                  <a:pt x="2322693" y="972101"/>
                  <a:pt x="2377440" y="940526"/>
                  <a:pt x="2377440" y="940526"/>
                </a:cubicBezTo>
                <a:cubicBezTo>
                  <a:pt x="2399464" y="852430"/>
                  <a:pt x="2377808" y="900971"/>
                  <a:pt x="2468880" y="809898"/>
                </a:cubicBezTo>
                <a:lnTo>
                  <a:pt x="2521131" y="757646"/>
                </a:lnTo>
                <a:cubicBezTo>
                  <a:pt x="2534194" y="744583"/>
                  <a:pt x="2544949" y="728705"/>
                  <a:pt x="2560320" y="718458"/>
                </a:cubicBezTo>
                <a:lnTo>
                  <a:pt x="2677886" y="640080"/>
                </a:lnTo>
                <a:lnTo>
                  <a:pt x="2717074" y="613955"/>
                </a:lnTo>
                <a:cubicBezTo>
                  <a:pt x="2725783" y="600892"/>
                  <a:pt x="2732099" y="585868"/>
                  <a:pt x="2743200" y="574766"/>
                </a:cubicBezTo>
                <a:cubicBezTo>
                  <a:pt x="2763732" y="554234"/>
                  <a:pt x="2811583" y="535325"/>
                  <a:pt x="2834640" y="522515"/>
                </a:cubicBezTo>
                <a:cubicBezTo>
                  <a:pt x="2856835" y="510185"/>
                  <a:pt x="2877760" y="495656"/>
                  <a:pt x="2899954" y="483326"/>
                </a:cubicBezTo>
                <a:cubicBezTo>
                  <a:pt x="2916977" y="473869"/>
                  <a:pt x="2935299" y="466861"/>
                  <a:pt x="2952206" y="457200"/>
                </a:cubicBezTo>
                <a:cubicBezTo>
                  <a:pt x="2965837" y="449411"/>
                  <a:pt x="2977048" y="437451"/>
                  <a:pt x="2991394" y="431075"/>
                </a:cubicBezTo>
                <a:cubicBezTo>
                  <a:pt x="3016559" y="419890"/>
                  <a:pt x="3046857" y="420225"/>
                  <a:pt x="3069771" y="404949"/>
                </a:cubicBezTo>
                <a:cubicBezTo>
                  <a:pt x="3243735" y="288973"/>
                  <a:pt x="2985911" y="455891"/>
                  <a:pt x="3148148" y="365760"/>
                </a:cubicBezTo>
                <a:cubicBezTo>
                  <a:pt x="3175596" y="350511"/>
                  <a:pt x="3200400" y="330926"/>
                  <a:pt x="3226526" y="313509"/>
                </a:cubicBezTo>
                <a:cubicBezTo>
                  <a:pt x="3269451" y="284893"/>
                  <a:pt x="3322789" y="246989"/>
                  <a:pt x="3370217" y="235132"/>
                </a:cubicBezTo>
                <a:lnTo>
                  <a:pt x="3474720" y="209006"/>
                </a:lnTo>
                <a:cubicBezTo>
                  <a:pt x="3536895" y="167555"/>
                  <a:pt x="3489473" y="192824"/>
                  <a:pt x="3566160" y="169818"/>
                </a:cubicBezTo>
                <a:cubicBezTo>
                  <a:pt x="3592538" y="161905"/>
                  <a:pt x="3618411" y="152401"/>
                  <a:pt x="3644537" y="143692"/>
                </a:cubicBezTo>
                <a:lnTo>
                  <a:pt x="3683726" y="130629"/>
                </a:lnTo>
                <a:cubicBezTo>
                  <a:pt x="3696789" y="126275"/>
                  <a:pt x="3709332" y="119830"/>
                  <a:pt x="3722914" y="117566"/>
                </a:cubicBezTo>
                <a:lnTo>
                  <a:pt x="3801291" y="104503"/>
                </a:lnTo>
                <a:cubicBezTo>
                  <a:pt x="3823136" y="100531"/>
                  <a:pt x="3844675" y="94903"/>
                  <a:pt x="3866606" y="91440"/>
                </a:cubicBezTo>
                <a:cubicBezTo>
                  <a:pt x="3927431" y="81836"/>
                  <a:pt x="4049486" y="65315"/>
                  <a:pt x="4049486" y="65315"/>
                </a:cubicBezTo>
                <a:cubicBezTo>
                  <a:pt x="4171406" y="69669"/>
                  <a:pt x="4293486" y="70768"/>
                  <a:pt x="4415246" y="78378"/>
                </a:cubicBezTo>
                <a:cubicBezTo>
                  <a:pt x="4433164" y="79498"/>
                  <a:pt x="4450687" y="85136"/>
                  <a:pt x="4467497" y="91440"/>
                </a:cubicBezTo>
                <a:cubicBezTo>
                  <a:pt x="4485730" y="98277"/>
                  <a:pt x="4501668" y="110334"/>
                  <a:pt x="4519748" y="117566"/>
                </a:cubicBezTo>
                <a:cubicBezTo>
                  <a:pt x="4545317" y="127794"/>
                  <a:pt x="4572000" y="134983"/>
                  <a:pt x="4598126" y="143692"/>
                </a:cubicBezTo>
                <a:lnTo>
                  <a:pt x="4637314" y="156755"/>
                </a:lnTo>
                <a:lnTo>
                  <a:pt x="4676503" y="169818"/>
                </a:lnTo>
                <a:lnTo>
                  <a:pt x="4715691" y="182880"/>
                </a:lnTo>
                <a:cubicBezTo>
                  <a:pt x="4777794" y="224282"/>
                  <a:pt x="4739986" y="204042"/>
                  <a:pt x="4833257" y="235132"/>
                </a:cubicBezTo>
                <a:lnTo>
                  <a:pt x="4872446" y="248195"/>
                </a:lnTo>
                <a:cubicBezTo>
                  <a:pt x="4885509" y="252549"/>
                  <a:pt x="4898132" y="258558"/>
                  <a:pt x="4911634" y="261258"/>
                </a:cubicBezTo>
                <a:cubicBezTo>
                  <a:pt x="4936479" y="266227"/>
                  <a:pt x="4989357" y="273993"/>
                  <a:pt x="5016137" y="287383"/>
                </a:cubicBezTo>
                <a:cubicBezTo>
                  <a:pt x="5030179" y="294404"/>
                  <a:pt x="5041695" y="305720"/>
                  <a:pt x="5055326" y="313509"/>
                </a:cubicBezTo>
                <a:cubicBezTo>
                  <a:pt x="5072233" y="323170"/>
                  <a:pt x="5090670" y="329974"/>
                  <a:pt x="5107577" y="339635"/>
                </a:cubicBezTo>
                <a:cubicBezTo>
                  <a:pt x="5178478" y="380149"/>
                  <a:pt x="5114107" y="354874"/>
                  <a:pt x="5185954" y="378823"/>
                </a:cubicBezTo>
                <a:cubicBezTo>
                  <a:pt x="5219767" y="412636"/>
                  <a:pt x="5256645" y="454637"/>
                  <a:pt x="5303520" y="470263"/>
                </a:cubicBezTo>
                <a:cubicBezTo>
                  <a:pt x="5357602" y="488291"/>
                  <a:pt x="5331251" y="475688"/>
                  <a:pt x="5381897" y="509452"/>
                </a:cubicBezTo>
                <a:cubicBezTo>
                  <a:pt x="5390606" y="522515"/>
                  <a:pt x="5395764" y="538833"/>
                  <a:pt x="5408023" y="548640"/>
                </a:cubicBezTo>
                <a:cubicBezTo>
                  <a:pt x="5418775" y="557242"/>
                  <a:pt x="5434555" y="556279"/>
                  <a:pt x="5447211" y="561703"/>
                </a:cubicBezTo>
                <a:cubicBezTo>
                  <a:pt x="5465110" y="569374"/>
                  <a:pt x="5482950" y="577508"/>
                  <a:pt x="5499463" y="587829"/>
                </a:cubicBezTo>
                <a:cubicBezTo>
                  <a:pt x="5517925" y="599368"/>
                  <a:pt x="5532241" y="617282"/>
                  <a:pt x="5551714" y="627018"/>
                </a:cubicBezTo>
                <a:cubicBezTo>
                  <a:pt x="5567772" y="635047"/>
                  <a:pt x="5586703" y="635148"/>
                  <a:pt x="5603966" y="640080"/>
                </a:cubicBezTo>
                <a:cubicBezTo>
                  <a:pt x="5617206" y="643863"/>
                  <a:pt x="5630838" y="646985"/>
                  <a:pt x="5643154" y="653143"/>
                </a:cubicBezTo>
                <a:cubicBezTo>
                  <a:pt x="5657196" y="660164"/>
                  <a:pt x="5668712" y="671480"/>
                  <a:pt x="5682343" y="679269"/>
                </a:cubicBezTo>
                <a:cubicBezTo>
                  <a:pt x="5822931" y="759606"/>
                  <a:pt x="5621236" y="629823"/>
                  <a:pt x="5812971" y="757646"/>
                </a:cubicBezTo>
                <a:cubicBezTo>
                  <a:pt x="5826034" y="766355"/>
                  <a:pt x="5841059" y="772671"/>
                  <a:pt x="5852160" y="783772"/>
                </a:cubicBezTo>
                <a:cubicBezTo>
                  <a:pt x="5901085" y="832697"/>
                  <a:pt x="5873823" y="817118"/>
                  <a:pt x="5930537" y="836023"/>
                </a:cubicBezTo>
                <a:cubicBezTo>
                  <a:pt x="6017820" y="923306"/>
                  <a:pt x="5912678" y="832656"/>
                  <a:pt x="6035040" y="888275"/>
                </a:cubicBezTo>
                <a:cubicBezTo>
                  <a:pt x="6063625" y="901268"/>
                  <a:pt x="6085333" y="926484"/>
                  <a:pt x="6113417" y="940526"/>
                </a:cubicBezTo>
                <a:cubicBezTo>
                  <a:pt x="6146692" y="957164"/>
                  <a:pt x="6182884" y="967202"/>
                  <a:pt x="6217920" y="979715"/>
                </a:cubicBezTo>
                <a:cubicBezTo>
                  <a:pt x="6243854" y="988977"/>
                  <a:pt x="6271666" y="993524"/>
                  <a:pt x="6296297" y="1005840"/>
                </a:cubicBezTo>
                <a:cubicBezTo>
                  <a:pt x="6313714" y="1014549"/>
                  <a:pt x="6330650" y="1024295"/>
                  <a:pt x="6348548" y="1031966"/>
                </a:cubicBezTo>
                <a:cubicBezTo>
                  <a:pt x="6374783" y="1043210"/>
                  <a:pt x="6413475" y="1051464"/>
                  <a:pt x="6439988" y="1058092"/>
                </a:cubicBezTo>
                <a:cubicBezTo>
                  <a:pt x="6453051" y="1066801"/>
                  <a:pt x="6464747" y="1078034"/>
                  <a:pt x="6479177" y="1084218"/>
                </a:cubicBezTo>
                <a:cubicBezTo>
                  <a:pt x="6537782" y="1109334"/>
                  <a:pt x="6519768" y="1084919"/>
                  <a:pt x="6570617" y="1110343"/>
                </a:cubicBezTo>
                <a:cubicBezTo>
                  <a:pt x="6613672" y="1131871"/>
                  <a:pt x="6601569" y="1142236"/>
                  <a:pt x="6648994" y="1149532"/>
                </a:cubicBezTo>
                <a:cubicBezTo>
                  <a:pt x="6705129" y="1158168"/>
                  <a:pt x="6905927" y="1172311"/>
                  <a:pt x="6949440" y="1175658"/>
                </a:cubicBezTo>
                <a:cubicBezTo>
                  <a:pt x="7007635" y="1185357"/>
                  <a:pt x="7106124" y="1203527"/>
                  <a:pt x="7158446" y="1201783"/>
                </a:cubicBezTo>
                <a:cubicBezTo>
                  <a:pt x="7245917" y="1198867"/>
                  <a:pt x="7419703" y="1175658"/>
                  <a:pt x="7419703" y="1175658"/>
                </a:cubicBezTo>
                <a:cubicBezTo>
                  <a:pt x="7437120" y="1171304"/>
                  <a:pt x="7454210" y="1165325"/>
                  <a:pt x="7471954" y="1162595"/>
                </a:cubicBezTo>
                <a:cubicBezTo>
                  <a:pt x="7510925" y="1156599"/>
                  <a:pt x="7550395" y="1154423"/>
                  <a:pt x="7589520" y="1149532"/>
                </a:cubicBezTo>
                <a:cubicBezTo>
                  <a:pt x="7620072" y="1145713"/>
                  <a:pt x="7650480" y="1140823"/>
                  <a:pt x="7680960" y="1136469"/>
                </a:cubicBezTo>
                <a:cubicBezTo>
                  <a:pt x="7707877" y="1118524"/>
                  <a:pt x="7760695" y="1082413"/>
                  <a:pt x="7785463" y="1071155"/>
                </a:cubicBezTo>
                <a:cubicBezTo>
                  <a:pt x="7810534" y="1059759"/>
                  <a:pt x="7863840" y="1045029"/>
                  <a:pt x="7863840" y="1045029"/>
                </a:cubicBezTo>
                <a:cubicBezTo>
                  <a:pt x="7899866" y="1009002"/>
                  <a:pt x="7899778" y="1003966"/>
                  <a:pt x="7942217" y="979715"/>
                </a:cubicBezTo>
                <a:cubicBezTo>
                  <a:pt x="7959124" y="970054"/>
                  <a:pt x="7977955" y="963910"/>
                  <a:pt x="7994468" y="953589"/>
                </a:cubicBezTo>
                <a:cubicBezTo>
                  <a:pt x="8012930" y="942050"/>
                  <a:pt x="8028884" y="926885"/>
                  <a:pt x="8046720" y="914400"/>
                </a:cubicBezTo>
                <a:cubicBezTo>
                  <a:pt x="8072443" y="896394"/>
                  <a:pt x="8098971" y="879566"/>
                  <a:pt x="8125097" y="862149"/>
                </a:cubicBezTo>
                <a:cubicBezTo>
                  <a:pt x="8138160" y="853440"/>
                  <a:pt x="8149392" y="840988"/>
                  <a:pt x="8164286" y="836023"/>
                </a:cubicBezTo>
                <a:cubicBezTo>
                  <a:pt x="8324621" y="782579"/>
                  <a:pt x="8165694" y="841851"/>
                  <a:pt x="8307977" y="770709"/>
                </a:cubicBezTo>
                <a:cubicBezTo>
                  <a:pt x="8320293" y="764551"/>
                  <a:pt x="8334273" y="762481"/>
                  <a:pt x="8347166" y="757646"/>
                </a:cubicBezTo>
                <a:cubicBezTo>
                  <a:pt x="8369121" y="749413"/>
                  <a:pt x="8391507" y="742006"/>
                  <a:pt x="8412480" y="731520"/>
                </a:cubicBezTo>
                <a:cubicBezTo>
                  <a:pt x="8543671" y="665924"/>
                  <a:pt x="8343604" y="747977"/>
                  <a:pt x="8503920" y="679269"/>
                </a:cubicBezTo>
                <a:cubicBezTo>
                  <a:pt x="8516576" y="673845"/>
                  <a:pt x="8530792" y="672364"/>
                  <a:pt x="8543108" y="666206"/>
                </a:cubicBezTo>
                <a:cubicBezTo>
                  <a:pt x="8644388" y="615565"/>
                  <a:pt x="8522994" y="659846"/>
                  <a:pt x="8621486" y="627018"/>
                </a:cubicBezTo>
                <a:cubicBezTo>
                  <a:pt x="8634549" y="618309"/>
                  <a:pt x="8650867" y="613151"/>
                  <a:pt x="8660674" y="600892"/>
                </a:cubicBezTo>
                <a:cubicBezTo>
                  <a:pt x="8669276" y="590140"/>
                  <a:pt x="8664000" y="571440"/>
                  <a:pt x="8673737" y="561703"/>
                </a:cubicBezTo>
                <a:cubicBezTo>
                  <a:pt x="8695940" y="539500"/>
                  <a:pt x="8727595" y="529067"/>
                  <a:pt x="8752114" y="509452"/>
                </a:cubicBezTo>
                <a:cubicBezTo>
                  <a:pt x="8771348" y="494065"/>
                  <a:pt x="8785829" y="473420"/>
                  <a:pt x="8804366" y="457200"/>
                </a:cubicBezTo>
                <a:cubicBezTo>
                  <a:pt x="8820751" y="442864"/>
                  <a:pt x="8840508" y="432657"/>
                  <a:pt x="8856617" y="418012"/>
                </a:cubicBezTo>
                <a:cubicBezTo>
                  <a:pt x="8888512" y="389016"/>
                  <a:pt x="8913573" y="352435"/>
                  <a:pt x="8948057" y="326572"/>
                </a:cubicBezTo>
                <a:cubicBezTo>
                  <a:pt x="8965474" y="313509"/>
                  <a:pt x="8984913" y="302778"/>
                  <a:pt x="9000308" y="287383"/>
                </a:cubicBezTo>
                <a:cubicBezTo>
                  <a:pt x="9011409" y="276282"/>
                  <a:pt x="9013121" y="256516"/>
                  <a:pt x="9026434" y="248195"/>
                </a:cubicBezTo>
                <a:cubicBezTo>
                  <a:pt x="9049787" y="233599"/>
                  <a:pt x="9081897" y="237345"/>
                  <a:pt x="9104811" y="222069"/>
                </a:cubicBezTo>
                <a:cubicBezTo>
                  <a:pt x="9117874" y="213360"/>
                  <a:pt x="9129958" y="202964"/>
                  <a:pt x="9144000" y="195943"/>
                </a:cubicBezTo>
                <a:cubicBezTo>
                  <a:pt x="9252105" y="141890"/>
                  <a:pt x="9099533" y="238299"/>
                  <a:pt x="9235440" y="156755"/>
                </a:cubicBezTo>
                <a:cubicBezTo>
                  <a:pt x="9262365" y="140600"/>
                  <a:pt x="9313817" y="104503"/>
                  <a:pt x="9313817" y="104503"/>
                </a:cubicBezTo>
                <a:cubicBezTo>
                  <a:pt x="9388693" y="-7808"/>
                  <a:pt x="9288992" y="124364"/>
                  <a:pt x="9379131" y="52252"/>
                </a:cubicBezTo>
                <a:cubicBezTo>
                  <a:pt x="9484216" y="-31818"/>
                  <a:pt x="9345596" y="42894"/>
                  <a:pt x="9431383" y="0"/>
                </a:cubicBezTo>
              </a:path>
            </a:pathLst>
          </a:custGeom>
          <a:solidFill>
            <a:schemeClr val="bg1"/>
          </a:solidFill>
          <a:ln w="190500" cap="flat" cmpd="sng">
            <a:solidFill>
              <a:srgbClr val="002060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81" y="198845"/>
            <a:ext cx="5144485" cy="6162766"/>
          </a:xfrm>
        </p:spPr>
        <p:txBody>
          <a:bodyPr anchor="t">
            <a:norm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What goes on the string?</a:t>
            </a:r>
            <a:br>
              <a:rPr lang="en-US" dirty="0" smtClean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/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 </a:t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>The brown bead goes on the string!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AutoShape 4" descr="Image result for blue b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 descr="right click and select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67" y="1957790"/>
            <a:ext cx="3033399" cy="158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/>
          <p:nvPr/>
        </p:nvSpPr>
        <p:spPr>
          <a:xfrm>
            <a:off x="10580914" y="679269"/>
            <a:ext cx="1397725" cy="138466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Heart 3"/>
          <p:cNvSpPr/>
          <p:nvPr/>
        </p:nvSpPr>
        <p:spPr>
          <a:xfrm>
            <a:off x="9212929" y="1291279"/>
            <a:ext cx="1293223" cy="1328525"/>
          </a:xfrm>
          <a:prstGeom prst="hear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726434" y="6257836"/>
            <a:ext cx="53697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Presentation created by Cristina Correa-Barron, MS, CCC-SLP in 2018</a:t>
            </a:r>
          </a:p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The 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Picture Communication Symbols ©1981–2018 by Mayer-Johnson LLC. All Rights Reserved Worldwide. Used with permission.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41801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024 0.68403 L -0.59024 0.68426 C -0.58998 0.67847 -0.59011 0.66597 -0.58815 0.65926 C -0.58763 0.65718 -0.58659 0.65556 -0.58607 0.65347 C -0.58516 0.64977 -0.58464 0.64583 -0.58386 0.6419 C -0.58346 0.64005 -0.5836 0.63773 -0.58281 0.63634 C -0.57552 0.62315 -0.57891 0.62778 -0.57318 0.62107 C -0.5694 0.61111 -0.57318 0.61829 -0.56667 0.61343 C -0.5655 0.6125 -0.56471 0.61065 -0.56354 0.60972 C -0.56211 0.60833 -0.55729 0.60625 -0.55599 0.60579 C -0.54623 0.60185 -0.5474 0.60347 -0.53242 0.60208 C -0.52279 0.60255 -0.51315 0.60278 -0.50352 0.60394 C -0.48268 0.60602 -0.48464 0.60671 -0.47031 0.60972 C -0.46706 0.61019 -0.4638 0.61065 -0.46068 0.61157 C -0.45794 0.61227 -0.44701 0.61528 -0.44245 0.61713 C -0.43958 0.61852 -0.43685 0.62037 -0.43386 0.62107 C -0.42422 0.62361 -0.42891 0.62222 -0.41992 0.62477 L -0.35677 0.62292 C -0.35274 0.62269 -0.34883 0.62222 -0.34492 0.62107 C -0.34271 0.62037 -0.34063 0.61852 -0.33854 0.61713 L -0.33529 0.61528 C -0.33425 0.61343 -0.33333 0.61111 -0.33203 0.60972 C -0.3224 0.59815 -0.33581 0.61898 -0.32565 0.60394 C -0.32305 0.60023 -0.31901 0.59167 -0.3181 0.58681 C -0.31784 0.58495 -0.31758 0.58287 -0.31706 0.58102 C -0.31654 0.57894 -0.3155 0.57732 -0.31498 0.57523 C -0.31406 0.57176 -0.31354 0.56782 -0.31276 0.56389 C -0.3125 0.56204 -0.31198 0.56019 -0.31172 0.5581 C -0.31107 0.55185 -0.31016 0.5456 -0.30964 0.53912 L -0.30742 0.5125 C -0.30703 0.49722 -0.3069 0.48195 -0.30638 0.46667 C -0.30612 0.46042 -0.30534 0.45417 -0.30534 0.44769 C -0.30534 0.43148 -0.30534 0.42431 -0.30742 0.41157 C -0.30781 0.40949 -0.30794 0.40764 -0.30846 0.40579 C -0.30912 0.4037 -0.3099 0.40208 -0.31068 0.4 C -0.31107 0.39815 -0.3112 0.39607 -0.31172 0.39445 C -0.31406 0.38704 -0.31849 0.37616 -0.3224 0.37153 C -0.3263 0.3669 -0.32917 0.36412 -0.33203 0.35625 C -0.33373 0.35185 -0.33542 0.34699 -0.3375 0.34306 C -0.33841 0.34097 -0.33971 0.33935 -0.34063 0.33727 C -0.34883 0.31991 -0.33425 0.34676 -0.34714 0.32384 C -0.34818 0.32014 -0.34909 0.3162 -0.35026 0.3125 C -0.35091 0.31042 -0.35182 0.3088 -0.35248 0.30671 C -0.3569 0.29097 -0.34948 0.31181 -0.3556 0.29537 C -0.35599 0.29352 -0.35625 0.29144 -0.35677 0.28958 C -0.35899 0.28171 -0.36042 0.28195 -0.36524 0.27639 L -0.36849 0.27245 C -0.3724 0.26227 -0.36979 0.26829 -0.37708 0.25532 L -0.38464 0.2419 L -0.39102 0.23056 L -0.39427 0.22477 C -0.39453 0.22292 -0.39479 0.22083 -0.39531 0.21921 C -0.39649 0.21505 -0.39961 0.20764 -0.39961 0.20787 C -0.4 0.20579 -0.40013 0.2037 -0.40065 0.20208 C -0.40117 0.2 -0.40221 0.19838 -0.40274 0.1963 C -0.40365 0.19375 -0.40417 0.1912 -0.40495 0.18866 C -0.4056 0.18657 -0.40638 0.18495 -0.40703 0.18287 C -0.41159 0.16875 -0.40677 0.18218 -0.41133 0.16574 C -0.41198 0.16366 -0.41276 0.16204 -0.41354 0.16019 C -0.41511 0.14861 -0.41406 0.15486 -0.41667 0.14097 L -0.41784 0.13542 C -0.41745 0.09653 -0.41745 0.05787 -0.41667 0.01921 C -0.41667 0.01551 -0.41471 0.01019 -0.41354 0.00764 C -0.4125 0.00556 -0.4112 0.00417 -0.41029 0.00208 C -0.40873 -0.00162 -0.40755 -0.00579 -0.40599 -0.00949 C -0.40495 -0.01204 -0.40378 -0.01435 -0.40274 -0.01713 C -0.40195 -0.01944 -0.40156 -0.02222 -0.40065 -0.02477 C -0.39974 -0.02731 -0.39844 -0.02963 -0.3974 -0.03241 C -0.39596 -0.03611 -0.39453 -0.03981 -0.3931 -0.04375 C -0.39245 -0.0456 -0.39206 -0.04815 -0.39102 -0.04954 L -0.38776 -0.05324 C -0.38294 -0.06597 -0.38867 -0.05347 -0.38242 -0.06088 C -0.37435 -0.07037 -0.3836 -0.06389 -0.37604 -0.06852 C -0.375 -0.07037 -0.37409 -0.07268 -0.37279 -0.0743 C -0.37149 -0.07593 -0.36992 -0.07662 -0.36849 -0.07801 C -0.36628 -0.08032 -0.36419 -0.0831 -0.36211 -0.08565 L -0.3556 -0.09329 C -0.35456 -0.09444 -0.35365 -0.09653 -0.35248 -0.09699 L -0.34818 -0.09907 C -0.34714 -0.10093 -0.34623 -0.10324 -0.34492 -0.10463 C -0.34388 -0.10602 -0.33815 -0.1081 -0.3375 -0.10856 C -0.3306 -0.1125 -0.33412 -0.11157 -0.32891 -0.11412 C -0.32748 -0.11481 -0.32604 -0.11551 -0.32461 -0.1162 C -0.31979 -0.11782 -0.31745 -0.11782 -0.31276 -0.11991 C -0.30846 -0.12176 -0.31042 -0.12153 -0.30638 -0.12569 C -0.30495 -0.12708 -0.30352 -0.12847 -0.30208 -0.1294 C -0.3 -0.13102 -0.29753 -0.13102 -0.2957 -0.13333 C -0.29453 -0.13449 -0.29362 -0.13611 -0.29258 -0.13704 C -0.29258 -0.1368 -0.28438 -0.1419 -0.28294 -0.14282 C -0.28294 -0.14259 -0.2763 -0.14653 -0.2763 -0.1463 L -0.26576 -0.14838 L -0.21641 -0.14653 C -0.2138 -0.14653 -0.21133 -0.14537 -0.20886 -0.14468 L -0.20026 -0.14282 C -0.19922 -0.14213 -0.19818 -0.14143 -0.19714 -0.14097 C -0.1957 -0.14005 -0.19414 -0.13981 -0.19284 -0.13889 C -0.18268 -0.13218 -0.19492 -0.1375 -0.1832 -0.13333 C -0.18177 -0.13194 -0.18034 -0.13055 -0.17891 -0.1294 C -0.17604 -0.12731 -0.17435 -0.12731 -0.17136 -0.12569 C -0.16914 -0.12454 -0.16498 -0.12176 -0.16498 -0.12153 C -0.15508 -0.11018 -0.17044 -0.12893 -0.15742 -0.11042 C -0.15547 -0.10764 -0.15313 -0.10532 -0.15104 -0.10278 L -0.14779 -0.09907 C -0.14675 -0.09768 -0.14557 -0.09653 -0.14453 -0.09514 C -0.1431 -0.09329 -0.14167 -0.09143 -0.14024 -0.08935 C -0.13919 -0.08773 -0.13828 -0.08518 -0.13711 -0.0838 C -0.1362 -0.08264 -0.1349 -0.08241 -0.13386 -0.08171 C -0.11966 -0.06481 -0.14076 -0.08935 -0.12748 -0.07616 C -0.12513 -0.07384 -0.12318 -0.07106 -0.12096 -0.06852 C -0.11992 -0.06713 -0.11888 -0.06574 -0.11784 -0.06458 C -0.11641 -0.06343 -0.11485 -0.0625 -0.11354 -0.06088 C -0.11224 -0.05926 -0.11146 -0.05694 -0.11029 -0.05509 C -0.10925 -0.0537 -0.10807 -0.05278 -0.10703 -0.05139 C -0.10391 -0.04745 -0.09961 -0.04097 -0.09636 -0.03796 C -0.09492 -0.0368 -0.09349 -0.03565 -0.09206 -0.03426 C -0.08985 -0.03194 -0.08815 -0.02801 -0.08568 -0.02662 C -0.08346 -0.02523 -0.08138 -0.0243 -0.07917 -0.02268 C -0.06341 -0.01204 -0.07735 -0.02037 -0.06849 -0.01505 C -0.06341 -0.00903 -0.06654 -0.01204 -0.05886 -0.00764 L -0.05248 -0.0037 C -0.05104 -0.00301 -0.04961 -0.00255 -0.04818 -0.00185 C -0.04701 -0.00116 -0.0461 -0.00046 -0.04492 -7.40741E-7 C -0.04141 0.00162 -0.03425 0.00394 -0.03425 0.00417 C -0.00599 0.00185 -0.01641 0.00208 -0.00313 0.00208 L 1.45833E-6 -7.40741E-7 " pathEditMode="relative" rAng="0" ptsTypes="AAAAAAAAAAAAAAAAAAAAAAAAAAAAAAAA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05" y="-416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2664823" y="875211"/>
            <a:ext cx="9431383" cy="5891349"/>
          </a:xfrm>
          <a:custGeom>
            <a:avLst/>
            <a:gdLst>
              <a:gd name="connsiteX0" fmla="*/ 0 w 9431383"/>
              <a:gd name="connsiteY0" fmla="*/ 5891349 h 5891349"/>
              <a:gd name="connsiteX1" fmla="*/ 39188 w 9431383"/>
              <a:gd name="connsiteY1" fmla="*/ 5695406 h 5891349"/>
              <a:gd name="connsiteX2" fmla="*/ 52251 w 9431383"/>
              <a:gd name="connsiteY2" fmla="*/ 5656218 h 5891349"/>
              <a:gd name="connsiteX3" fmla="*/ 78377 w 9431383"/>
              <a:gd name="connsiteY3" fmla="*/ 5617029 h 5891349"/>
              <a:gd name="connsiteX4" fmla="*/ 130628 w 9431383"/>
              <a:gd name="connsiteY4" fmla="*/ 5551715 h 5891349"/>
              <a:gd name="connsiteX5" fmla="*/ 156754 w 9431383"/>
              <a:gd name="connsiteY5" fmla="*/ 5512526 h 5891349"/>
              <a:gd name="connsiteX6" fmla="*/ 235131 w 9431383"/>
              <a:gd name="connsiteY6" fmla="*/ 5447212 h 5891349"/>
              <a:gd name="connsiteX7" fmla="*/ 261257 w 9431383"/>
              <a:gd name="connsiteY7" fmla="*/ 5408023 h 5891349"/>
              <a:gd name="connsiteX8" fmla="*/ 339634 w 9431383"/>
              <a:gd name="connsiteY8" fmla="*/ 5355772 h 5891349"/>
              <a:gd name="connsiteX9" fmla="*/ 418011 w 9431383"/>
              <a:gd name="connsiteY9" fmla="*/ 5303520 h 5891349"/>
              <a:gd name="connsiteX10" fmla="*/ 457200 w 9431383"/>
              <a:gd name="connsiteY10" fmla="*/ 5277395 h 5891349"/>
              <a:gd name="connsiteX11" fmla="*/ 496388 w 9431383"/>
              <a:gd name="connsiteY11" fmla="*/ 5264332 h 5891349"/>
              <a:gd name="connsiteX12" fmla="*/ 574766 w 9431383"/>
              <a:gd name="connsiteY12" fmla="*/ 5225143 h 5891349"/>
              <a:gd name="connsiteX13" fmla="*/ 875211 w 9431383"/>
              <a:gd name="connsiteY13" fmla="*/ 5238206 h 5891349"/>
              <a:gd name="connsiteX14" fmla="*/ 914400 w 9431383"/>
              <a:gd name="connsiteY14" fmla="*/ 5251269 h 5891349"/>
              <a:gd name="connsiteX15" fmla="*/ 966651 w 9431383"/>
              <a:gd name="connsiteY15" fmla="*/ 5264332 h 5891349"/>
              <a:gd name="connsiteX16" fmla="*/ 1005840 w 9431383"/>
              <a:gd name="connsiteY16" fmla="*/ 5277395 h 5891349"/>
              <a:gd name="connsiteX17" fmla="*/ 1136468 w 9431383"/>
              <a:gd name="connsiteY17" fmla="*/ 5303520 h 5891349"/>
              <a:gd name="connsiteX18" fmla="*/ 1175657 w 9431383"/>
              <a:gd name="connsiteY18" fmla="*/ 5316583 h 5891349"/>
              <a:gd name="connsiteX19" fmla="*/ 1319348 w 9431383"/>
              <a:gd name="connsiteY19" fmla="*/ 5342709 h 5891349"/>
              <a:gd name="connsiteX20" fmla="*/ 1436914 w 9431383"/>
              <a:gd name="connsiteY20" fmla="*/ 5381898 h 5891349"/>
              <a:gd name="connsiteX21" fmla="*/ 1515291 w 9431383"/>
              <a:gd name="connsiteY21" fmla="*/ 5408023 h 5891349"/>
              <a:gd name="connsiteX22" fmla="*/ 1593668 w 9431383"/>
              <a:gd name="connsiteY22" fmla="*/ 5434149 h 5891349"/>
              <a:gd name="connsiteX23" fmla="*/ 1632857 w 9431383"/>
              <a:gd name="connsiteY23" fmla="*/ 5447212 h 5891349"/>
              <a:gd name="connsiteX24" fmla="*/ 1698171 w 9431383"/>
              <a:gd name="connsiteY24" fmla="*/ 5460275 h 5891349"/>
              <a:gd name="connsiteX25" fmla="*/ 1776548 w 9431383"/>
              <a:gd name="connsiteY25" fmla="*/ 5473338 h 5891349"/>
              <a:gd name="connsiteX26" fmla="*/ 1881051 w 9431383"/>
              <a:gd name="connsiteY26" fmla="*/ 5499463 h 5891349"/>
              <a:gd name="connsiteX27" fmla="*/ 1920240 w 9431383"/>
              <a:gd name="connsiteY27" fmla="*/ 5525589 h 5891349"/>
              <a:gd name="connsiteX28" fmla="*/ 1972491 w 9431383"/>
              <a:gd name="connsiteY28" fmla="*/ 5538652 h 5891349"/>
              <a:gd name="connsiteX29" fmla="*/ 2129246 w 9431383"/>
              <a:gd name="connsiteY29" fmla="*/ 5564778 h 5891349"/>
              <a:gd name="connsiteX30" fmla="*/ 2259874 w 9431383"/>
              <a:gd name="connsiteY30" fmla="*/ 5590903 h 5891349"/>
              <a:gd name="connsiteX31" fmla="*/ 2651760 w 9431383"/>
              <a:gd name="connsiteY31" fmla="*/ 5564778 h 5891349"/>
              <a:gd name="connsiteX32" fmla="*/ 2730137 w 9431383"/>
              <a:gd name="connsiteY32" fmla="*/ 5538652 h 5891349"/>
              <a:gd name="connsiteX33" fmla="*/ 2847703 w 9431383"/>
              <a:gd name="connsiteY33" fmla="*/ 5499463 h 5891349"/>
              <a:gd name="connsiteX34" fmla="*/ 2886891 w 9431383"/>
              <a:gd name="connsiteY34" fmla="*/ 5486400 h 5891349"/>
              <a:gd name="connsiteX35" fmla="*/ 2926080 w 9431383"/>
              <a:gd name="connsiteY35" fmla="*/ 5473338 h 5891349"/>
              <a:gd name="connsiteX36" fmla="*/ 2965268 w 9431383"/>
              <a:gd name="connsiteY36" fmla="*/ 5434149 h 5891349"/>
              <a:gd name="connsiteX37" fmla="*/ 3017520 w 9431383"/>
              <a:gd name="connsiteY37" fmla="*/ 5355772 h 5891349"/>
              <a:gd name="connsiteX38" fmla="*/ 3056708 w 9431383"/>
              <a:gd name="connsiteY38" fmla="*/ 5316583 h 5891349"/>
              <a:gd name="connsiteX39" fmla="*/ 3122023 w 9431383"/>
              <a:gd name="connsiteY39" fmla="*/ 5251269 h 5891349"/>
              <a:gd name="connsiteX40" fmla="*/ 3174274 w 9431383"/>
              <a:gd name="connsiteY40" fmla="*/ 5172892 h 5891349"/>
              <a:gd name="connsiteX41" fmla="*/ 3226526 w 9431383"/>
              <a:gd name="connsiteY41" fmla="*/ 5094515 h 5891349"/>
              <a:gd name="connsiteX42" fmla="*/ 3252651 w 9431383"/>
              <a:gd name="connsiteY42" fmla="*/ 5055326 h 5891349"/>
              <a:gd name="connsiteX43" fmla="*/ 3278777 w 9431383"/>
              <a:gd name="connsiteY43" fmla="*/ 5016138 h 5891349"/>
              <a:gd name="connsiteX44" fmla="*/ 3304903 w 9431383"/>
              <a:gd name="connsiteY44" fmla="*/ 4911635 h 5891349"/>
              <a:gd name="connsiteX45" fmla="*/ 3331028 w 9431383"/>
              <a:gd name="connsiteY45" fmla="*/ 4872446 h 5891349"/>
              <a:gd name="connsiteX46" fmla="*/ 3357154 w 9431383"/>
              <a:gd name="connsiteY46" fmla="*/ 4794069 h 5891349"/>
              <a:gd name="connsiteX47" fmla="*/ 3383280 w 9431383"/>
              <a:gd name="connsiteY47" fmla="*/ 4754880 h 5891349"/>
              <a:gd name="connsiteX48" fmla="*/ 3409406 w 9431383"/>
              <a:gd name="connsiteY48" fmla="*/ 4663440 h 5891349"/>
              <a:gd name="connsiteX49" fmla="*/ 3422468 w 9431383"/>
              <a:gd name="connsiteY49" fmla="*/ 4624252 h 5891349"/>
              <a:gd name="connsiteX50" fmla="*/ 3409406 w 9431383"/>
              <a:gd name="connsiteY50" fmla="*/ 4402183 h 5891349"/>
              <a:gd name="connsiteX51" fmla="*/ 3396343 w 9431383"/>
              <a:gd name="connsiteY51" fmla="*/ 4232366 h 5891349"/>
              <a:gd name="connsiteX52" fmla="*/ 3383280 w 9431383"/>
              <a:gd name="connsiteY52" fmla="*/ 4193178 h 5891349"/>
              <a:gd name="connsiteX53" fmla="*/ 3370217 w 9431383"/>
              <a:gd name="connsiteY53" fmla="*/ 4127863 h 5891349"/>
              <a:gd name="connsiteX54" fmla="*/ 3357154 w 9431383"/>
              <a:gd name="connsiteY54" fmla="*/ 4088675 h 5891349"/>
              <a:gd name="connsiteX55" fmla="*/ 3317966 w 9431383"/>
              <a:gd name="connsiteY55" fmla="*/ 3958046 h 5891349"/>
              <a:gd name="connsiteX56" fmla="*/ 3291840 w 9431383"/>
              <a:gd name="connsiteY56" fmla="*/ 3905795 h 5891349"/>
              <a:gd name="connsiteX57" fmla="*/ 3265714 w 9431383"/>
              <a:gd name="connsiteY57" fmla="*/ 3866606 h 5891349"/>
              <a:gd name="connsiteX58" fmla="*/ 3213463 w 9431383"/>
              <a:gd name="connsiteY58" fmla="*/ 3788229 h 5891349"/>
              <a:gd name="connsiteX59" fmla="*/ 3148148 w 9431383"/>
              <a:gd name="connsiteY59" fmla="*/ 3683726 h 5891349"/>
              <a:gd name="connsiteX60" fmla="*/ 3095897 w 9431383"/>
              <a:gd name="connsiteY60" fmla="*/ 3631475 h 5891349"/>
              <a:gd name="connsiteX61" fmla="*/ 3030583 w 9431383"/>
              <a:gd name="connsiteY61" fmla="*/ 3553098 h 5891349"/>
              <a:gd name="connsiteX62" fmla="*/ 2991394 w 9431383"/>
              <a:gd name="connsiteY62" fmla="*/ 3526972 h 5891349"/>
              <a:gd name="connsiteX63" fmla="*/ 2939143 w 9431383"/>
              <a:gd name="connsiteY63" fmla="*/ 3461658 h 5891349"/>
              <a:gd name="connsiteX64" fmla="*/ 2886891 w 9431383"/>
              <a:gd name="connsiteY64" fmla="*/ 3396343 h 5891349"/>
              <a:gd name="connsiteX65" fmla="*/ 2860766 w 9431383"/>
              <a:gd name="connsiteY65" fmla="*/ 3357155 h 5891349"/>
              <a:gd name="connsiteX66" fmla="*/ 2821577 w 9431383"/>
              <a:gd name="connsiteY66" fmla="*/ 3317966 h 5891349"/>
              <a:gd name="connsiteX67" fmla="*/ 2795451 w 9431383"/>
              <a:gd name="connsiteY67" fmla="*/ 3265715 h 5891349"/>
              <a:gd name="connsiteX68" fmla="*/ 2756263 w 9431383"/>
              <a:gd name="connsiteY68" fmla="*/ 3213463 h 5891349"/>
              <a:gd name="connsiteX69" fmla="*/ 2704011 w 9431383"/>
              <a:gd name="connsiteY69" fmla="*/ 3135086 h 5891349"/>
              <a:gd name="connsiteX70" fmla="*/ 2677886 w 9431383"/>
              <a:gd name="connsiteY70" fmla="*/ 3095898 h 5891349"/>
              <a:gd name="connsiteX71" fmla="*/ 2612571 w 9431383"/>
              <a:gd name="connsiteY71" fmla="*/ 3017520 h 5891349"/>
              <a:gd name="connsiteX72" fmla="*/ 2599508 w 9431383"/>
              <a:gd name="connsiteY72" fmla="*/ 2978332 h 5891349"/>
              <a:gd name="connsiteX73" fmla="*/ 2573383 w 9431383"/>
              <a:gd name="connsiteY73" fmla="*/ 2939143 h 5891349"/>
              <a:gd name="connsiteX74" fmla="*/ 2560320 w 9431383"/>
              <a:gd name="connsiteY74" fmla="*/ 2899955 h 5891349"/>
              <a:gd name="connsiteX75" fmla="*/ 2534194 w 9431383"/>
              <a:gd name="connsiteY75" fmla="*/ 2860766 h 5891349"/>
              <a:gd name="connsiteX76" fmla="*/ 2468880 w 9431383"/>
              <a:gd name="connsiteY76" fmla="*/ 2769326 h 5891349"/>
              <a:gd name="connsiteX77" fmla="*/ 2442754 w 9431383"/>
              <a:gd name="connsiteY77" fmla="*/ 2717075 h 5891349"/>
              <a:gd name="connsiteX78" fmla="*/ 2429691 w 9431383"/>
              <a:gd name="connsiteY78" fmla="*/ 2677886 h 5891349"/>
              <a:gd name="connsiteX79" fmla="*/ 2403566 w 9431383"/>
              <a:gd name="connsiteY79" fmla="*/ 2638698 h 5891349"/>
              <a:gd name="connsiteX80" fmla="*/ 2351314 w 9431383"/>
              <a:gd name="connsiteY80" fmla="*/ 2521132 h 5891349"/>
              <a:gd name="connsiteX81" fmla="*/ 2299063 w 9431383"/>
              <a:gd name="connsiteY81" fmla="*/ 2364378 h 5891349"/>
              <a:gd name="connsiteX82" fmla="*/ 2286000 w 9431383"/>
              <a:gd name="connsiteY82" fmla="*/ 2325189 h 5891349"/>
              <a:gd name="connsiteX83" fmla="*/ 2272937 w 9431383"/>
              <a:gd name="connsiteY83" fmla="*/ 2286000 h 5891349"/>
              <a:gd name="connsiteX84" fmla="*/ 2246811 w 9431383"/>
              <a:gd name="connsiteY84" fmla="*/ 2233749 h 5891349"/>
              <a:gd name="connsiteX85" fmla="*/ 2220686 w 9431383"/>
              <a:gd name="connsiteY85" fmla="*/ 2142309 h 5891349"/>
              <a:gd name="connsiteX86" fmla="*/ 2194560 w 9431383"/>
              <a:gd name="connsiteY86" fmla="*/ 2063932 h 5891349"/>
              <a:gd name="connsiteX87" fmla="*/ 2181497 w 9431383"/>
              <a:gd name="connsiteY87" fmla="*/ 2024743 h 5891349"/>
              <a:gd name="connsiteX88" fmla="*/ 2155371 w 9431383"/>
              <a:gd name="connsiteY88" fmla="*/ 1920240 h 5891349"/>
              <a:gd name="connsiteX89" fmla="*/ 2155371 w 9431383"/>
              <a:gd name="connsiteY89" fmla="*/ 1188720 h 5891349"/>
              <a:gd name="connsiteX90" fmla="*/ 2207623 w 9431383"/>
              <a:gd name="connsiteY90" fmla="*/ 1110343 h 5891349"/>
              <a:gd name="connsiteX91" fmla="*/ 2272937 w 9431383"/>
              <a:gd name="connsiteY91" fmla="*/ 1031966 h 5891349"/>
              <a:gd name="connsiteX92" fmla="*/ 2299063 w 9431383"/>
              <a:gd name="connsiteY92" fmla="*/ 992778 h 5891349"/>
              <a:gd name="connsiteX93" fmla="*/ 2377440 w 9431383"/>
              <a:gd name="connsiteY93" fmla="*/ 940526 h 5891349"/>
              <a:gd name="connsiteX94" fmla="*/ 2468880 w 9431383"/>
              <a:gd name="connsiteY94" fmla="*/ 809898 h 5891349"/>
              <a:gd name="connsiteX95" fmla="*/ 2521131 w 9431383"/>
              <a:gd name="connsiteY95" fmla="*/ 757646 h 5891349"/>
              <a:gd name="connsiteX96" fmla="*/ 2560320 w 9431383"/>
              <a:gd name="connsiteY96" fmla="*/ 718458 h 5891349"/>
              <a:gd name="connsiteX97" fmla="*/ 2677886 w 9431383"/>
              <a:gd name="connsiteY97" fmla="*/ 640080 h 5891349"/>
              <a:gd name="connsiteX98" fmla="*/ 2717074 w 9431383"/>
              <a:gd name="connsiteY98" fmla="*/ 613955 h 5891349"/>
              <a:gd name="connsiteX99" fmla="*/ 2743200 w 9431383"/>
              <a:gd name="connsiteY99" fmla="*/ 574766 h 5891349"/>
              <a:gd name="connsiteX100" fmla="*/ 2834640 w 9431383"/>
              <a:gd name="connsiteY100" fmla="*/ 522515 h 5891349"/>
              <a:gd name="connsiteX101" fmla="*/ 2899954 w 9431383"/>
              <a:gd name="connsiteY101" fmla="*/ 483326 h 5891349"/>
              <a:gd name="connsiteX102" fmla="*/ 2952206 w 9431383"/>
              <a:gd name="connsiteY102" fmla="*/ 457200 h 5891349"/>
              <a:gd name="connsiteX103" fmla="*/ 2991394 w 9431383"/>
              <a:gd name="connsiteY103" fmla="*/ 431075 h 5891349"/>
              <a:gd name="connsiteX104" fmla="*/ 3069771 w 9431383"/>
              <a:gd name="connsiteY104" fmla="*/ 404949 h 5891349"/>
              <a:gd name="connsiteX105" fmla="*/ 3148148 w 9431383"/>
              <a:gd name="connsiteY105" fmla="*/ 365760 h 5891349"/>
              <a:gd name="connsiteX106" fmla="*/ 3226526 w 9431383"/>
              <a:gd name="connsiteY106" fmla="*/ 313509 h 5891349"/>
              <a:gd name="connsiteX107" fmla="*/ 3370217 w 9431383"/>
              <a:gd name="connsiteY107" fmla="*/ 235132 h 5891349"/>
              <a:gd name="connsiteX108" fmla="*/ 3474720 w 9431383"/>
              <a:gd name="connsiteY108" fmla="*/ 209006 h 5891349"/>
              <a:gd name="connsiteX109" fmla="*/ 3566160 w 9431383"/>
              <a:gd name="connsiteY109" fmla="*/ 169818 h 5891349"/>
              <a:gd name="connsiteX110" fmla="*/ 3644537 w 9431383"/>
              <a:gd name="connsiteY110" fmla="*/ 143692 h 5891349"/>
              <a:gd name="connsiteX111" fmla="*/ 3683726 w 9431383"/>
              <a:gd name="connsiteY111" fmla="*/ 130629 h 5891349"/>
              <a:gd name="connsiteX112" fmla="*/ 3722914 w 9431383"/>
              <a:gd name="connsiteY112" fmla="*/ 117566 h 5891349"/>
              <a:gd name="connsiteX113" fmla="*/ 3801291 w 9431383"/>
              <a:gd name="connsiteY113" fmla="*/ 104503 h 5891349"/>
              <a:gd name="connsiteX114" fmla="*/ 3866606 w 9431383"/>
              <a:gd name="connsiteY114" fmla="*/ 91440 h 5891349"/>
              <a:gd name="connsiteX115" fmla="*/ 4049486 w 9431383"/>
              <a:gd name="connsiteY115" fmla="*/ 65315 h 5891349"/>
              <a:gd name="connsiteX116" fmla="*/ 4415246 w 9431383"/>
              <a:gd name="connsiteY116" fmla="*/ 78378 h 5891349"/>
              <a:gd name="connsiteX117" fmla="*/ 4467497 w 9431383"/>
              <a:gd name="connsiteY117" fmla="*/ 91440 h 5891349"/>
              <a:gd name="connsiteX118" fmla="*/ 4519748 w 9431383"/>
              <a:gd name="connsiteY118" fmla="*/ 117566 h 5891349"/>
              <a:gd name="connsiteX119" fmla="*/ 4598126 w 9431383"/>
              <a:gd name="connsiteY119" fmla="*/ 143692 h 5891349"/>
              <a:gd name="connsiteX120" fmla="*/ 4637314 w 9431383"/>
              <a:gd name="connsiteY120" fmla="*/ 156755 h 5891349"/>
              <a:gd name="connsiteX121" fmla="*/ 4676503 w 9431383"/>
              <a:gd name="connsiteY121" fmla="*/ 169818 h 5891349"/>
              <a:gd name="connsiteX122" fmla="*/ 4715691 w 9431383"/>
              <a:gd name="connsiteY122" fmla="*/ 182880 h 5891349"/>
              <a:gd name="connsiteX123" fmla="*/ 4833257 w 9431383"/>
              <a:gd name="connsiteY123" fmla="*/ 235132 h 5891349"/>
              <a:gd name="connsiteX124" fmla="*/ 4872446 w 9431383"/>
              <a:gd name="connsiteY124" fmla="*/ 248195 h 5891349"/>
              <a:gd name="connsiteX125" fmla="*/ 4911634 w 9431383"/>
              <a:gd name="connsiteY125" fmla="*/ 261258 h 5891349"/>
              <a:gd name="connsiteX126" fmla="*/ 5016137 w 9431383"/>
              <a:gd name="connsiteY126" fmla="*/ 287383 h 5891349"/>
              <a:gd name="connsiteX127" fmla="*/ 5055326 w 9431383"/>
              <a:gd name="connsiteY127" fmla="*/ 313509 h 5891349"/>
              <a:gd name="connsiteX128" fmla="*/ 5107577 w 9431383"/>
              <a:gd name="connsiteY128" fmla="*/ 339635 h 5891349"/>
              <a:gd name="connsiteX129" fmla="*/ 5185954 w 9431383"/>
              <a:gd name="connsiteY129" fmla="*/ 378823 h 5891349"/>
              <a:gd name="connsiteX130" fmla="*/ 5303520 w 9431383"/>
              <a:gd name="connsiteY130" fmla="*/ 470263 h 5891349"/>
              <a:gd name="connsiteX131" fmla="*/ 5381897 w 9431383"/>
              <a:gd name="connsiteY131" fmla="*/ 509452 h 5891349"/>
              <a:gd name="connsiteX132" fmla="*/ 5408023 w 9431383"/>
              <a:gd name="connsiteY132" fmla="*/ 548640 h 5891349"/>
              <a:gd name="connsiteX133" fmla="*/ 5447211 w 9431383"/>
              <a:gd name="connsiteY133" fmla="*/ 561703 h 5891349"/>
              <a:gd name="connsiteX134" fmla="*/ 5499463 w 9431383"/>
              <a:gd name="connsiteY134" fmla="*/ 587829 h 5891349"/>
              <a:gd name="connsiteX135" fmla="*/ 5551714 w 9431383"/>
              <a:gd name="connsiteY135" fmla="*/ 627018 h 5891349"/>
              <a:gd name="connsiteX136" fmla="*/ 5603966 w 9431383"/>
              <a:gd name="connsiteY136" fmla="*/ 640080 h 5891349"/>
              <a:gd name="connsiteX137" fmla="*/ 5643154 w 9431383"/>
              <a:gd name="connsiteY137" fmla="*/ 653143 h 5891349"/>
              <a:gd name="connsiteX138" fmla="*/ 5682343 w 9431383"/>
              <a:gd name="connsiteY138" fmla="*/ 679269 h 5891349"/>
              <a:gd name="connsiteX139" fmla="*/ 5812971 w 9431383"/>
              <a:gd name="connsiteY139" fmla="*/ 757646 h 5891349"/>
              <a:gd name="connsiteX140" fmla="*/ 5852160 w 9431383"/>
              <a:gd name="connsiteY140" fmla="*/ 783772 h 5891349"/>
              <a:gd name="connsiteX141" fmla="*/ 5930537 w 9431383"/>
              <a:gd name="connsiteY141" fmla="*/ 836023 h 5891349"/>
              <a:gd name="connsiteX142" fmla="*/ 6035040 w 9431383"/>
              <a:gd name="connsiteY142" fmla="*/ 888275 h 5891349"/>
              <a:gd name="connsiteX143" fmla="*/ 6113417 w 9431383"/>
              <a:gd name="connsiteY143" fmla="*/ 940526 h 5891349"/>
              <a:gd name="connsiteX144" fmla="*/ 6217920 w 9431383"/>
              <a:gd name="connsiteY144" fmla="*/ 979715 h 5891349"/>
              <a:gd name="connsiteX145" fmla="*/ 6296297 w 9431383"/>
              <a:gd name="connsiteY145" fmla="*/ 1005840 h 5891349"/>
              <a:gd name="connsiteX146" fmla="*/ 6348548 w 9431383"/>
              <a:gd name="connsiteY146" fmla="*/ 1031966 h 5891349"/>
              <a:gd name="connsiteX147" fmla="*/ 6439988 w 9431383"/>
              <a:gd name="connsiteY147" fmla="*/ 1058092 h 5891349"/>
              <a:gd name="connsiteX148" fmla="*/ 6479177 w 9431383"/>
              <a:gd name="connsiteY148" fmla="*/ 1084218 h 5891349"/>
              <a:gd name="connsiteX149" fmla="*/ 6570617 w 9431383"/>
              <a:gd name="connsiteY149" fmla="*/ 1110343 h 5891349"/>
              <a:gd name="connsiteX150" fmla="*/ 6648994 w 9431383"/>
              <a:gd name="connsiteY150" fmla="*/ 1149532 h 5891349"/>
              <a:gd name="connsiteX151" fmla="*/ 6949440 w 9431383"/>
              <a:gd name="connsiteY151" fmla="*/ 1175658 h 5891349"/>
              <a:gd name="connsiteX152" fmla="*/ 7158446 w 9431383"/>
              <a:gd name="connsiteY152" fmla="*/ 1201783 h 5891349"/>
              <a:gd name="connsiteX153" fmla="*/ 7419703 w 9431383"/>
              <a:gd name="connsiteY153" fmla="*/ 1175658 h 5891349"/>
              <a:gd name="connsiteX154" fmla="*/ 7471954 w 9431383"/>
              <a:gd name="connsiteY154" fmla="*/ 1162595 h 5891349"/>
              <a:gd name="connsiteX155" fmla="*/ 7589520 w 9431383"/>
              <a:gd name="connsiteY155" fmla="*/ 1149532 h 5891349"/>
              <a:gd name="connsiteX156" fmla="*/ 7680960 w 9431383"/>
              <a:gd name="connsiteY156" fmla="*/ 1136469 h 5891349"/>
              <a:gd name="connsiteX157" fmla="*/ 7785463 w 9431383"/>
              <a:gd name="connsiteY157" fmla="*/ 1071155 h 5891349"/>
              <a:gd name="connsiteX158" fmla="*/ 7863840 w 9431383"/>
              <a:gd name="connsiteY158" fmla="*/ 1045029 h 5891349"/>
              <a:gd name="connsiteX159" fmla="*/ 7942217 w 9431383"/>
              <a:gd name="connsiteY159" fmla="*/ 979715 h 5891349"/>
              <a:gd name="connsiteX160" fmla="*/ 7994468 w 9431383"/>
              <a:gd name="connsiteY160" fmla="*/ 953589 h 5891349"/>
              <a:gd name="connsiteX161" fmla="*/ 8046720 w 9431383"/>
              <a:gd name="connsiteY161" fmla="*/ 914400 h 5891349"/>
              <a:gd name="connsiteX162" fmla="*/ 8125097 w 9431383"/>
              <a:gd name="connsiteY162" fmla="*/ 862149 h 5891349"/>
              <a:gd name="connsiteX163" fmla="*/ 8164286 w 9431383"/>
              <a:gd name="connsiteY163" fmla="*/ 836023 h 5891349"/>
              <a:gd name="connsiteX164" fmla="*/ 8307977 w 9431383"/>
              <a:gd name="connsiteY164" fmla="*/ 770709 h 5891349"/>
              <a:gd name="connsiteX165" fmla="*/ 8347166 w 9431383"/>
              <a:gd name="connsiteY165" fmla="*/ 757646 h 5891349"/>
              <a:gd name="connsiteX166" fmla="*/ 8412480 w 9431383"/>
              <a:gd name="connsiteY166" fmla="*/ 731520 h 5891349"/>
              <a:gd name="connsiteX167" fmla="*/ 8503920 w 9431383"/>
              <a:gd name="connsiteY167" fmla="*/ 679269 h 5891349"/>
              <a:gd name="connsiteX168" fmla="*/ 8543108 w 9431383"/>
              <a:gd name="connsiteY168" fmla="*/ 666206 h 5891349"/>
              <a:gd name="connsiteX169" fmla="*/ 8621486 w 9431383"/>
              <a:gd name="connsiteY169" fmla="*/ 627018 h 5891349"/>
              <a:gd name="connsiteX170" fmla="*/ 8660674 w 9431383"/>
              <a:gd name="connsiteY170" fmla="*/ 600892 h 5891349"/>
              <a:gd name="connsiteX171" fmla="*/ 8673737 w 9431383"/>
              <a:gd name="connsiteY171" fmla="*/ 561703 h 5891349"/>
              <a:gd name="connsiteX172" fmla="*/ 8752114 w 9431383"/>
              <a:gd name="connsiteY172" fmla="*/ 509452 h 5891349"/>
              <a:gd name="connsiteX173" fmla="*/ 8804366 w 9431383"/>
              <a:gd name="connsiteY173" fmla="*/ 457200 h 5891349"/>
              <a:gd name="connsiteX174" fmla="*/ 8856617 w 9431383"/>
              <a:gd name="connsiteY174" fmla="*/ 418012 h 5891349"/>
              <a:gd name="connsiteX175" fmla="*/ 8948057 w 9431383"/>
              <a:gd name="connsiteY175" fmla="*/ 326572 h 5891349"/>
              <a:gd name="connsiteX176" fmla="*/ 9000308 w 9431383"/>
              <a:gd name="connsiteY176" fmla="*/ 287383 h 5891349"/>
              <a:gd name="connsiteX177" fmla="*/ 9026434 w 9431383"/>
              <a:gd name="connsiteY177" fmla="*/ 248195 h 5891349"/>
              <a:gd name="connsiteX178" fmla="*/ 9104811 w 9431383"/>
              <a:gd name="connsiteY178" fmla="*/ 222069 h 5891349"/>
              <a:gd name="connsiteX179" fmla="*/ 9144000 w 9431383"/>
              <a:gd name="connsiteY179" fmla="*/ 195943 h 5891349"/>
              <a:gd name="connsiteX180" fmla="*/ 9235440 w 9431383"/>
              <a:gd name="connsiteY180" fmla="*/ 156755 h 5891349"/>
              <a:gd name="connsiteX181" fmla="*/ 9313817 w 9431383"/>
              <a:gd name="connsiteY181" fmla="*/ 104503 h 5891349"/>
              <a:gd name="connsiteX182" fmla="*/ 9379131 w 9431383"/>
              <a:gd name="connsiteY182" fmla="*/ 52252 h 5891349"/>
              <a:gd name="connsiteX183" fmla="*/ 9431383 w 9431383"/>
              <a:gd name="connsiteY183" fmla="*/ 0 h 5891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9431383" h="5891349">
                <a:moveTo>
                  <a:pt x="0" y="5891349"/>
                </a:moveTo>
                <a:cubicBezTo>
                  <a:pt x="16104" y="5746417"/>
                  <a:pt x="595" y="5811187"/>
                  <a:pt x="39188" y="5695406"/>
                </a:cubicBezTo>
                <a:cubicBezTo>
                  <a:pt x="43542" y="5682343"/>
                  <a:pt x="44613" y="5667675"/>
                  <a:pt x="52251" y="5656218"/>
                </a:cubicBezTo>
                <a:cubicBezTo>
                  <a:pt x="60960" y="5643155"/>
                  <a:pt x="71356" y="5631071"/>
                  <a:pt x="78377" y="5617029"/>
                </a:cubicBezTo>
                <a:cubicBezTo>
                  <a:pt x="109925" y="5553933"/>
                  <a:pt x="64568" y="5595755"/>
                  <a:pt x="130628" y="5551715"/>
                </a:cubicBezTo>
                <a:cubicBezTo>
                  <a:pt x="139337" y="5538652"/>
                  <a:pt x="145653" y="5523627"/>
                  <a:pt x="156754" y="5512526"/>
                </a:cubicBezTo>
                <a:cubicBezTo>
                  <a:pt x="259507" y="5409773"/>
                  <a:pt x="128135" y="5575608"/>
                  <a:pt x="235131" y="5447212"/>
                </a:cubicBezTo>
                <a:cubicBezTo>
                  <a:pt x="245182" y="5435151"/>
                  <a:pt x="249442" y="5418361"/>
                  <a:pt x="261257" y="5408023"/>
                </a:cubicBezTo>
                <a:cubicBezTo>
                  <a:pt x="284887" y="5387347"/>
                  <a:pt x="313508" y="5373189"/>
                  <a:pt x="339634" y="5355772"/>
                </a:cubicBezTo>
                <a:lnTo>
                  <a:pt x="418011" y="5303520"/>
                </a:lnTo>
                <a:cubicBezTo>
                  <a:pt x="431074" y="5294811"/>
                  <a:pt x="442306" y="5282360"/>
                  <a:pt x="457200" y="5277395"/>
                </a:cubicBezTo>
                <a:cubicBezTo>
                  <a:pt x="470263" y="5273041"/>
                  <a:pt x="484072" y="5270490"/>
                  <a:pt x="496388" y="5264332"/>
                </a:cubicBezTo>
                <a:cubicBezTo>
                  <a:pt x="597676" y="5213687"/>
                  <a:pt x="476267" y="5257976"/>
                  <a:pt x="574766" y="5225143"/>
                </a:cubicBezTo>
                <a:cubicBezTo>
                  <a:pt x="674914" y="5229497"/>
                  <a:pt x="775263" y="5230518"/>
                  <a:pt x="875211" y="5238206"/>
                </a:cubicBezTo>
                <a:cubicBezTo>
                  <a:pt x="888940" y="5239262"/>
                  <a:pt x="901160" y="5247486"/>
                  <a:pt x="914400" y="5251269"/>
                </a:cubicBezTo>
                <a:cubicBezTo>
                  <a:pt x="931662" y="5256201"/>
                  <a:pt x="949389" y="5259400"/>
                  <a:pt x="966651" y="5264332"/>
                </a:cubicBezTo>
                <a:cubicBezTo>
                  <a:pt x="979891" y="5268115"/>
                  <a:pt x="992600" y="5273612"/>
                  <a:pt x="1005840" y="5277395"/>
                </a:cubicBezTo>
                <a:cubicBezTo>
                  <a:pt x="1060406" y="5292985"/>
                  <a:pt x="1074875" y="5293255"/>
                  <a:pt x="1136468" y="5303520"/>
                </a:cubicBezTo>
                <a:cubicBezTo>
                  <a:pt x="1149531" y="5307874"/>
                  <a:pt x="1162299" y="5313243"/>
                  <a:pt x="1175657" y="5316583"/>
                </a:cubicBezTo>
                <a:cubicBezTo>
                  <a:pt x="1212172" y="5325712"/>
                  <a:pt x="1284408" y="5336886"/>
                  <a:pt x="1319348" y="5342709"/>
                </a:cubicBezTo>
                <a:cubicBezTo>
                  <a:pt x="1415147" y="5390608"/>
                  <a:pt x="1325497" y="5351512"/>
                  <a:pt x="1436914" y="5381898"/>
                </a:cubicBezTo>
                <a:cubicBezTo>
                  <a:pt x="1463482" y="5389144"/>
                  <a:pt x="1489165" y="5399315"/>
                  <a:pt x="1515291" y="5408023"/>
                </a:cubicBezTo>
                <a:lnTo>
                  <a:pt x="1593668" y="5434149"/>
                </a:lnTo>
                <a:cubicBezTo>
                  <a:pt x="1606731" y="5438503"/>
                  <a:pt x="1619355" y="5444512"/>
                  <a:pt x="1632857" y="5447212"/>
                </a:cubicBezTo>
                <a:lnTo>
                  <a:pt x="1698171" y="5460275"/>
                </a:lnTo>
                <a:cubicBezTo>
                  <a:pt x="1724230" y="5465013"/>
                  <a:pt x="1750650" y="5467788"/>
                  <a:pt x="1776548" y="5473338"/>
                </a:cubicBezTo>
                <a:cubicBezTo>
                  <a:pt x="1811657" y="5480861"/>
                  <a:pt x="1881051" y="5499463"/>
                  <a:pt x="1881051" y="5499463"/>
                </a:cubicBezTo>
                <a:cubicBezTo>
                  <a:pt x="1894114" y="5508172"/>
                  <a:pt x="1905810" y="5519404"/>
                  <a:pt x="1920240" y="5525589"/>
                </a:cubicBezTo>
                <a:cubicBezTo>
                  <a:pt x="1936741" y="5532661"/>
                  <a:pt x="1955229" y="5533720"/>
                  <a:pt x="1972491" y="5538652"/>
                </a:cubicBezTo>
                <a:cubicBezTo>
                  <a:pt x="2094393" y="5573482"/>
                  <a:pt x="1868256" y="5523570"/>
                  <a:pt x="2129246" y="5564778"/>
                </a:cubicBezTo>
                <a:cubicBezTo>
                  <a:pt x="2173108" y="5571703"/>
                  <a:pt x="2259874" y="5590903"/>
                  <a:pt x="2259874" y="5590903"/>
                </a:cubicBezTo>
                <a:cubicBezTo>
                  <a:pt x="2299660" y="5589173"/>
                  <a:pt x="2550593" y="5588124"/>
                  <a:pt x="2651760" y="5564778"/>
                </a:cubicBezTo>
                <a:cubicBezTo>
                  <a:pt x="2678594" y="5558586"/>
                  <a:pt x="2704011" y="5547361"/>
                  <a:pt x="2730137" y="5538652"/>
                </a:cubicBezTo>
                <a:lnTo>
                  <a:pt x="2847703" y="5499463"/>
                </a:lnTo>
                <a:lnTo>
                  <a:pt x="2886891" y="5486400"/>
                </a:lnTo>
                <a:lnTo>
                  <a:pt x="2926080" y="5473338"/>
                </a:lnTo>
                <a:cubicBezTo>
                  <a:pt x="2939143" y="5460275"/>
                  <a:pt x="2953926" y="5448731"/>
                  <a:pt x="2965268" y="5434149"/>
                </a:cubicBezTo>
                <a:cubicBezTo>
                  <a:pt x="2984545" y="5409364"/>
                  <a:pt x="2995318" y="5377975"/>
                  <a:pt x="3017520" y="5355772"/>
                </a:cubicBezTo>
                <a:cubicBezTo>
                  <a:pt x="3030583" y="5342709"/>
                  <a:pt x="3044881" y="5330775"/>
                  <a:pt x="3056708" y="5316583"/>
                </a:cubicBezTo>
                <a:cubicBezTo>
                  <a:pt x="3111135" y="5251271"/>
                  <a:pt x="3050179" y="5299165"/>
                  <a:pt x="3122023" y="5251269"/>
                </a:cubicBezTo>
                <a:cubicBezTo>
                  <a:pt x="3147005" y="5176322"/>
                  <a:pt x="3117196" y="5246278"/>
                  <a:pt x="3174274" y="5172892"/>
                </a:cubicBezTo>
                <a:cubicBezTo>
                  <a:pt x="3193551" y="5148107"/>
                  <a:pt x="3209109" y="5120641"/>
                  <a:pt x="3226526" y="5094515"/>
                </a:cubicBezTo>
                <a:lnTo>
                  <a:pt x="3252651" y="5055326"/>
                </a:lnTo>
                <a:lnTo>
                  <a:pt x="3278777" y="5016138"/>
                </a:lnTo>
                <a:cubicBezTo>
                  <a:pt x="3283746" y="4991292"/>
                  <a:pt x="3291513" y="4938416"/>
                  <a:pt x="3304903" y="4911635"/>
                </a:cubicBezTo>
                <a:cubicBezTo>
                  <a:pt x="3311924" y="4897593"/>
                  <a:pt x="3324652" y="4886792"/>
                  <a:pt x="3331028" y="4872446"/>
                </a:cubicBezTo>
                <a:cubicBezTo>
                  <a:pt x="3342213" y="4847281"/>
                  <a:pt x="3341878" y="4816983"/>
                  <a:pt x="3357154" y="4794069"/>
                </a:cubicBezTo>
                <a:cubicBezTo>
                  <a:pt x="3365863" y="4781006"/>
                  <a:pt x="3376259" y="4768922"/>
                  <a:pt x="3383280" y="4754880"/>
                </a:cubicBezTo>
                <a:cubicBezTo>
                  <a:pt x="3393721" y="4733999"/>
                  <a:pt x="3403825" y="4682973"/>
                  <a:pt x="3409406" y="4663440"/>
                </a:cubicBezTo>
                <a:cubicBezTo>
                  <a:pt x="3413189" y="4650201"/>
                  <a:pt x="3418114" y="4637315"/>
                  <a:pt x="3422468" y="4624252"/>
                </a:cubicBezTo>
                <a:cubicBezTo>
                  <a:pt x="3418114" y="4550229"/>
                  <a:pt x="3414338" y="4476170"/>
                  <a:pt x="3409406" y="4402183"/>
                </a:cubicBezTo>
                <a:cubicBezTo>
                  <a:pt x="3405630" y="4345536"/>
                  <a:pt x="3403385" y="4288700"/>
                  <a:pt x="3396343" y="4232366"/>
                </a:cubicBezTo>
                <a:cubicBezTo>
                  <a:pt x="3394635" y="4218703"/>
                  <a:pt x="3386620" y="4206536"/>
                  <a:pt x="3383280" y="4193178"/>
                </a:cubicBezTo>
                <a:cubicBezTo>
                  <a:pt x="3377895" y="4171638"/>
                  <a:pt x="3375602" y="4149403"/>
                  <a:pt x="3370217" y="4127863"/>
                </a:cubicBezTo>
                <a:cubicBezTo>
                  <a:pt x="3366877" y="4114505"/>
                  <a:pt x="3360937" y="4101914"/>
                  <a:pt x="3357154" y="4088675"/>
                </a:cubicBezTo>
                <a:cubicBezTo>
                  <a:pt x="3344654" y="4044926"/>
                  <a:pt x="3338659" y="3999432"/>
                  <a:pt x="3317966" y="3958046"/>
                </a:cubicBezTo>
                <a:cubicBezTo>
                  <a:pt x="3309257" y="3940629"/>
                  <a:pt x="3301501" y="3922702"/>
                  <a:pt x="3291840" y="3905795"/>
                </a:cubicBezTo>
                <a:cubicBezTo>
                  <a:pt x="3284051" y="3892164"/>
                  <a:pt x="3272735" y="3880648"/>
                  <a:pt x="3265714" y="3866606"/>
                </a:cubicBezTo>
                <a:cubicBezTo>
                  <a:pt x="3227904" y="3790987"/>
                  <a:pt x="3287751" y="3862519"/>
                  <a:pt x="3213463" y="3788229"/>
                </a:cubicBezTo>
                <a:cubicBezTo>
                  <a:pt x="3182372" y="3694958"/>
                  <a:pt x="3210251" y="3725128"/>
                  <a:pt x="3148148" y="3683726"/>
                </a:cubicBezTo>
                <a:cubicBezTo>
                  <a:pt x="3123268" y="3609082"/>
                  <a:pt x="3155613" y="3671285"/>
                  <a:pt x="3095897" y="3631475"/>
                </a:cubicBezTo>
                <a:cubicBezTo>
                  <a:pt x="3031694" y="3588673"/>
                  <a:pt x="3078779" y="3601294"/>
                  <a:pt x="3030583" y="3553098"/>
                </a:cubicBezTo>
                <a:cubicBezTo>
                  <a:pt x="3019482" y="3541997"/>
                  <a:pt x="3004457" y="3535681"/>
                  <a:pt x="2991394" y="3526972"/>
                </a:cubicBezTo>
                <a:cubicBezTo>
                  <a:pt x="2958559" y="3428468"/>
                  <a:pt x="3006670" y="3546067"/>
                  <a:pt x="2939143" y="3461658"/>
                </a:cubicBezTo>
                <a:cubicBezTo>
                  <a:pt x="2867033" y="3371520"/>
                  <a:pt x="2999201" y="3471216"/>
                  <a:pt x="2886891" y="3396343"/>
                </a:cubicBezTo>
                <a:cubicBezTo>
                  <a:pt x="2878183" y="3383280"/>
                  <a:pt x="2870816" y="3369216"/>
                  <a:pt x="2860766" y="3357155"/>
                </a:cubicBezTo>
                <a:cubicBezTo>
                  <a:pt x="2848939" y="3342963"/>
                  <a:pt x="2832315" y="3332999"/>
                  <a:pt x="2821577" y="3317966"/>
                </a:cubicBezTo>
                <a:cubicBezTo>
                  <a:pt x="2810259" y="3302120"/>
                  <a:pt x="2805772" y="3282228"/>
                  <a:pt x="2795451" y="3265715"/>
                </a:cubicBezTo>
                <a:cubicBezTo>
                  <a:pt x="2783912" y="3247253"/>
                  <a:pt x="2768748" y="3231299"/>
                  <a:pt x="2756263" y="3213463"/>
                </a:cubicBezTo>
                <a:cubicBezTo>
                  <a:pt x="2738257" y="3187740"/>
                  <a:pt x="2721428" y="3161212"/>
                  <a:pt x="2704011" y="3135086"/>
                </a:cubicBezTo>
                <a:cubicBezTo>
                  <a:pt x="2695303" y="3122023"/>
                  <a:pt x="2688987" y="3106999"/>
                  <a:pt x="2677886" y="3095898"/>
                </a:cubicBezTo>
                <a:cubicBezTo>
                  <a:pt x="2648995" y="3067007"/>
                  <a:pt x="2630758" y="3053894"/>
                  <a:pt x="2612571" y="3017520"/>
                </a:cubicBezTo>
                <a:cubicBezTo>
                  <a:pt x="2606413" y="3005204"/>
                  <a:pt x="2605666" y="2990648"/>
                  <a:pt x="2599508" y="2978332"/>
                </a:cubicBezTo>
                <a:cubicBezTo>
                  <a:pt x="2592487" y="2964290"/>
                  <a:pt x="2580404" y="2953185"/>
                  <a:pt x="2573383" y="2939143"/>
                </a:cubicBezTo>
                <a:cubicBezTo>
                  <a:pt x="2567225" y="2926827"/>
                  <a:pt x="2566478" y="2912271"/>
                  <a:pt x="2560320" y="2899955"/>
                </a:cubicBezTo>
                <a:cubicBezTo>
                  <a:pt x="2553299" y="2885913"/>
                  <a:pt x="2543319" y="2873541"/>
                  <a:pt x="2534194" y="2860766"/>
                </a:cubicBezTo>
                <a:cubicBezTo>
                  <a:pt x="2514167" y="2832728"/>
                  <a:pt x="2486472" y="2800112"/>
                  <a:pt x="2468880" y="2769326"/>
                </a:cubicBezTo>
                <a:cubicBezTo>
                  <a:pt x="2459219" y="2752419"/>
                  <a:pt x="2450425" y="2734973"/>
                  <a:pt x="2442754" y="2717075"/>
                </a:cubicBezTo>
                <a:cubicBezTo>
                  <a:pt x="2437330" y="2704419"/>
                  <a:pt x="2435849" y="2690202"/>
                  <a:pt x="2429691" y="2677886"/>
                </a:cubicBezTo>
                <a:cubicBezTo>
                  <a:pt x="2422670" y="2663844"/>
                  <a:pt x="2409942" y="2653044"/>
                  <a:pt x="2403566" y="2638698"/>
                </a:cubicBezTo>
                <a:cubicBezTo>
                  <a:pt x="2341388" y="2498797"/>
                  <a:pt x="2410438" y="2609816"/>
                  <a:pt x="2351314" y="2521132"/>
                </a:cubicBezTo>
                <a:lnTo>
                  <a:pt x="2299063" y="2364378"/>
                </a:lnTo>
                <a:lnTo>
                  <a:pt x="2286000" y="2325189"/>
                </a:lnTo>
                <a:cubicBezTo>
                  <a:pt x="2281646" y="2312126"/>
                  <a:pt x="2279095" y="2298316"/>
                  <a:pt x="2272937" y="2286000"/>
                </a:cubicBezTo>
                <a:cubicBezTo>
                  <a:pt x="2264228" y="2268583"/>
                  <a:pt x="2254482" y="2251647"/>
                  <a:pt x="2246811" y="2233749"/>
                </a:cubicBezTo>
                <a:cubicBezTo>
                  <a:pt x="2232176" y="2199600"/>
                  <a:pt x="2231735" y="2179141"/>
                  <a:pt x="2220686" y="2142309"/>
                </a:cubicBezTo>
                <a:cubicBezTo>
                  <a:pt x="2212773" y="2115931"/>
                  <a:pt x="2203269" y="2090058"/>
                  <a:pt x="2194560" y="2063932"/>
                </a:cubicBezTo>
                <a:cubicBezTo>
                  <a:pt x="2190206" y="2050869"/>
                  <a:pt x="2184837" y="2038101"/>
                  <a:pt x="2181497" y="2024743"/>
                </a:cubicBezTo>
                <a:lnTo>
                  <a:pt x="2155371" y="1920240"/>
                </a:lnTo>
                <a:cubicBezTo>
                  <a:pt x="2137388" y="1650497"/>
                  <a:pt x="2121727" y="1504970"/>
                  <a:pt x="2155371" y="1188720"/>
                </a:cubicBezTo>
                <a:cubicBezTo>
                  <a:pt x="2158693" y="1157497"/>
                  <a:pt x="2190206" y="1136469"/>
                  <a:pt x="2207623" y="1110343"/>
                </a:cubicBezTo>
                <a:cubicBezTo>
                  <a:pt x="2272487" y="1013048"/>
                  <a:pt x="2189120" y="1132545"/>
                  <a:pt x="2272937" y="1031966"/>
                </a:cubicBezTo>
                <a:cubicBezTo>
                  <a:pt x="2282988" y="1019905"/>
                  <a:pt x="2287248" y="1003116"/>
                  <a:pt x="2299063" y="992778"/>
                </a:cubicBezTo>
                <a:cubicBezTo>
                  <a:pt x="2322693" y="972101"/>
                  <a:pt x="2377440" y="940526"/>
                  <a:pt x="2377440" y="940526"/>
                </a:cubicBezTo>
                <a:cubicBezTo>
                  <a:pt x="2399464" y="852430"/>
                  <a:pt x="2377808" y="900971"/>
                  <a:pt x="2468880" y="809898"/>
                </a:cubicBezTo>
                <a:lnTo>
                  <a:pt x="2521131" y="757646"/>
                </a:lnTo>
                <a:cubicBezTo>
                  <a:pt x="2534194" y="744583"/>
                  <a:pt x="2544949" y="728705"/>
                  <a:pt x="2560320" y="718458"/>
                </a:cubicBezTo>
                <a:lnTo>
                  <a:pt x="2677886" y="640080"/>
                </a:lnTo>
                <a:lnTo>
                  <a:pt x="2717074" y="613955"/>
                </a:lnTo>
                <a:cubicBezTo>
                  <a:pt x="2725783" y="600892"/>
                  <a:pt x="2732099" y="585868"/>
                  <a:pt x="2743200" y="574766"/>
                </a:cubicBezTo>
                <a:cubicBezTo>
                  <a:pt x="2763732" y="554234"/>
                  <a:pt x="2811583" y="535325"/>
                  <a:pt x="2834640" y="522515"/>
                </a:cubicBezTo>
                <a:cubicBezTo>
                  <a:pt x="2856835" y="510185"/>
                  <a:pt x="2877760" y="495656"/>
                  <a:pt x="2899954" y="483326"/>
                </a:cubicBezTo>
                <a:cubicBezTo>
                  <a:pt x="2916977" y="473869"/>
                  <a:pt x="2935299" y="466861"/>
                  <a:pt x="2952206" y="457200"/>
                </a:cubicBezTo>
                <a:cubicBezTo>
                  <a:pt x="2965837" y="449411"/>
                  <a:pt x="2977048" y="437451"/>
                  <a:pt x="2991394" y="431075"/>
                </a:cubicBezTo>
                <a:cubicBezTo>
                  <a:pt x="3016559" y="419890"/>
                  <a:pt x="3046857" y="420225"/>
                  <a:pt x="3069771" y="404949"/>
                </a:cubicBezTo>
                <a:cubicBezTo>
                  <a:pt x="3243735" y="288973"/>
                  <a:pt x="2985911" y="455891"/>
                  <a:pt x="3148148" y="365760"/>
                </a:cubicBezTo>
                <a:cubicBezTo>
                  <a:pt x="3175596" y="350511"/>
                  <a:pt x="3200400" y="330926"/>
                  <a:pt x="3226526" y="313509"/>
                </a:cubicBezTo>
                <a:cubicBezTo>
                  <a:pt x="3269451" y="284893"/>
                  <a:pt x="3322789" y="246989"/>
                  <a:pt x="3370217" y="235132"/>
                </a:cubicBezTo>
                <a:lnTo>
                  <a:pt x="3474720" y="209006"/>
                </a:lnTo>
                <a:cubicBezTo>
                  <a:pt x="3536895" y="167555"/>
                  <a:pt x="3489473" y="192824"/>
                  <a:pt x="3566160" y="169818"/>
                </a:cubicBezTo>
                <a:cubicBezTo>
                  <a:pt x="3592538" y="161905"/>
                  <a:pt x="3618411" y="152401"/>
                  <a:pt x="3644537" y="143692"/>
                </a:cubicBezTo>
                <a:lnTo>
                  <a:pt x="3683726" y="130629"/>
                </a:lnTo>
                <a:cubicBezTo>
                  <a:pt x="3696789" y="126275"/>
                  <a:pt x="3709332" y="119830"/>
                  <a:pt x="3722914" y="117566"/>
                </a:cubicBezTo>
                <a:lnTo>
                  <a:pt x="3801291" y="104503"/>
                </a:lnTo>
                <a:cubicBezTo>
                  <a:pt x="3823136" y="100531"/>
                  <a:pt x="3844675" y="94903"/>
                  <a:pt x="3866606" y="91440"/>
                </a:cubicBezTo>
                <a:cubicBezTo>
                  <a:pt x="3927431" y="81836"/>
                  <a:pt x="4049486" y="65315"/>
                  <a:pt x="4049486" y="65315"/>
                </a:cubicBezTo>
                <a:cubicBezTo>
                  <a:pt x="4171406" y="69669"/>
                  <a:pt x="4293486" y="70768"/>
                  <a:pt x="4415246" y="78378"/>
                </a:cubicBezTo>
                <a:cubicBezTo>
                  <a:pt x="4433164" y="79498"/>
                  <a:pt x="4450687" y="85136"/>
                  <a:pt x="4467497" y="91440"/>
                </a:cubicBezTo>
                <a:cubicBezTo>
                  <a:pt x="4485730" y="98277"/>
                  <a:pt x="4501668" y="110334"/>
                  <a:pt x="4519748" y="117566"/>
                </a:cubicBezTo>
                <a:cubicBezTo>
                  <a:pt x="4545317" y="127794"/>
                  <a:pt x="4572000" y="134983"/>
                  <a:pt x="4598126" y="143692"/>
                </a:cubicBezTo>
                <a:lnTo>
                  <a:pt x="4637314" y="156755"/>
                </a:lnTo>
                <a:lnTo>
                  <a:pt x="4676503" y="169818"/>
                </a:lnTo>
                <a:lnTo>
                  <a:pt x="4715691" y="182880"/>
                </a:lnTo>
                <a:cubicBezTo>
                  <a:pt x="4777794" y="224282"/>
                  <a:pt x="4739986" y="204042"/>
                  <a:pt x="4833257" y="235132"/>
                </a:cubicBezTo>
                <a:lnTo>
                  <a:pt x="4872446" y="248195"/>
                </a:lnTo>
                <a:cubicBezTo>
                  <a:pt x="4885509" y="252549"/>
                  <a:pt x="4898132" y="258558"/>
                  <a:pt x="4911634" y="261258"/>
                </a:cubicBezTo>
                <a:cubicBezTo>
                  <a:pt x="4936479" y="266227"/>
                  <a:pt x="4989357" y="273993"/>
                  <a:pt x="5016137" y="287383"/>
                </a:cubicBezTo>
                <a:cubicBezTo>
                  <a:pt x="5030179" y="294404"/>
                  <a:pt x="5041695" y="305720"/>
                  <a:pt x="5055326" y="313509"/>
                </a:cubicBezTo>
                <a:cubicBezTo>
                  <a:pt x="5072233" y="323170"/>
                  <a:pt x="5090670" y="329974"/>
                  <a:pt x="5107577" y="339635"/>
                </a:cubicBezTo>
                <a:cubicBezTo>
                  <a:pt x="5178478" y="380149"/>
                  <a:pt x="5114107" y="354874"/>
                  <a:pt x="5185954" y="378823"/>
                </a:cubicBezTo>
                <a:cubicBezTo>
                  <a:pt x="5219767" y="412636"/>
                  <a:pt x="5256645" y="454637"/>
                  <a:pt x="5303520" y="470263"/>
                </a:cubicBezTo>
                <a:cubicBezTo>
                  <a:pt x="5357602" y="488291"/>
                  <a:pt x="5331251" y="475688"/>
                  <a:pt x="5381897" y="509452"/>
                </a:cubicBezTo>
                <a:cubicBezTo>
                  <a:pt x="5390606" y="522515"/>
                  <a:pt x="5395764" y="538833"/>
                  <a:pt x="5408023" y="548640"/>
                </a:cubicBezTo>
                <a:cubicBezTo>
                  <a:pt x="5418775" y="557242"/>
                  <a:pt x="5434555" y="556279"/>
                  <a:pt x="5447211" y="561703"/>
                </a:cubicBezTo>
                <a:cubicBezTo>
                  <a:pt x="5465110" y="569374"/>
                  <a:pt x="5482950" y="577508"/>
                  <a:pt x="5499463" y="587829"/>
                </a:cubicBezTo>
                <a:cubicBezTo>
                  <a:pt x="5517925" y="599368"/>
                  <a:pt x="5532241" y="617282"/>
                  <a:pt x="5551714" y="627018"/>
                </a:cubicBezTo>
                <a:cubicBezTo>
                  <a:pt x="5567772" y="635047"/>
                  <a:pt x="5586703" y="635148"/>
                  <a:pt x="5603966" y="640080"/>
                </a:cubicBezTo>
                <a:cubicBezTo>
                  <a:pt x="5617206" y="643863"/>
                  <a:pt x="5630838" y="646985"/>
                  <a:pt x="5643154" y="653143"/>
                </a:cubicBezTo>
                <a:cubicBezTo>
                  <a:pt x="5657196" y="660164"/>
                  <a:pt x="5668712" y="671480"/>
                  <a:pt x="5682343" y="679269"/>
                </a:cubicBezTo>
                <a:cubicBezTo>
                  <a:pt x="5822931" y="759606"/>
                  <a:pt x="5621236" y="629823"/>
                  <a:pt x="5812971" y="757646"/>
                </a:cubicBezTo>
                <a:cubicBezTo>
                  <a:pt x="5826034" y="766355"/>
                  <a:pt x="5841059" y="772671"/>
                  <a:pt x="5852160" y="783772"/>
                </a:cubicBezTo>
                <a:cubicBezTo>
                  <a:pt x="5901085" y="832697"/>
                  <a:pt x="5873823" y="817118"/>
                  <a:pt x="5930537" y="836023"/>
                </a:cubicBezTo>
                <a:cubicBezTo>
                  <a:pt x="6017820" y="923306"/>
                  <a:pt x="5912678" y="832656"/>
                  <a:pt x="6035040" y="888275"/>
                </a:cubicBezTo>
                <a:cubicBezTo>
                  <a:pt x="6063625" y="901268"/>
                  <a:pt x="6085333" y="926484"/>
                  <a:pt x="6113417" y="940526"/>
                </a:cubicBezTo>
                <a:cubicBezTo>
                  <a:pt x="6146692" y="957164"/>
                  <a:pt x="6182884" y="967202"/>
                  <a:pt x="6217920" y="979715"/>
                </a:cubicBezTo>
                <a:cubicBezTo>
                  <a:pt x="6243854" y="988977"/>
                  <a:pt x="6271666" y="993524"/>
                  <a:pt x="6296297" y="1005840"/>
                </a:cubicBezTo>
                <a:cubicBezTo>
                  <a:pt x="6313714" y="1014549"/>
                  <a:pt x="6330650" y="1024295"/>
                  <a:pt x="6348548" y="1031966"/>
                </a:cubicBezTo>
                <a:cubicBezTo>
                  <a:pt x="6374783" y="1043210"/>
                  <a:pt x="6413475" y="1051464"/>
                  <a:pt x="6439988" y="1058092"/>
                </a:cubicBezTo>
                <a:cubicBezTo>
                  <a:pt x="6453051" y="1066801"/>
                  <a:pt x="6464747" y="1078034"/>
                  <a:pt x="6479177" y="1084218"/>
                </a:cubicBezTo>
                <a:cubicBezTo>
                  <a:pt x="6537782" y="1109334"/>
                  <a:pt x="6519768" y="1084919"/>
                  <a:pt x="6570617" y="1110343"/>
                </a:cubicBezTo>
                <a:cubicBezTo>
                  <a:pt x="6613672" y="1131871"/>
                  <a:pt x="6601569" y="1142236"/>
                  <a:pt x="6648994" y="1149532"/>
                </a:cubicBezTo>
                <a:cubicBezTo>
                  <a:pt x="6705129" y="1158168"/>
                  <a:pt x="6905927" y="1172311"/>
                  <a:pt x="6949440" y="1175658"/>
                </a:cubicBezTo>
                <a:cubicBezTo>
                  <a:pt x="7007635" y="1185357"/>
                  <a:pt x="7106124" y="1203527"/>
                  <a:pt x="7158446" y="1201783"/>
                </a:cubicBezTo>
                <a:cubicBezTo>
                  <a:pt x="7245917" y="1198867"/>
                  <a:pt x="7419703" y="1175658"/>
                  <a:pt x="7419703" y="1175658"/>
                </a:cubicBezTo>
                <a:cubicBezTo>
                  <a:pt x="7437120" y="1171304"/>
                  <a:pt x="7454210" y="1165325"/>
                  <a:pt x="7471954" y="1162595"/>
                </a:cubicBezTo>
                <a:cubicBezTo>
                  <a:pt x="7510925" y="1156599"/>
                  <a:pt x="7550395" y="1154423"/>
                  <a:pt x="7589520" y="1149532"/>
                </a:cubicBezTo>
                <a:cubicBezTo>
                  <a:pt x="7620072" y="1145713"/>
                  <a:pt x="7650480" y="1140823"/>
                  <a:pt x="7680960" y="1136469"/>
                </a:cubicBezTo>
                <a:cubicBezTo>
                  <a:pt x="7707877" y="1118524"/>
                  <a:pt x="7760695" y="1082413"/>
                  <a:pt x="7785463" y="1071155"/>
                </a:cubicBezTo>
                <a:cubicBezTo>
                  <a:pt x="7810534" y="1059759"/>
                  <a:pt x="7863840" y="1045029"/>
                  <a:pt x="7863840" y="1045029"/>
                </a:cubicBezTo>
                <a:cubicBezTo>
                  <a:pt x="7899866" y="1009002"/>
                  <a:pt x="7899778" y="1003966"/>
                  <a:pt x="7942217" y="979715"/>
                </a:cubicBezTo>
                <a:cubicBezTo>
                  <a:pt x="7959124" y="970054"/>
                  <a:pt x="7977955" y="963910"/>
                  <a:pt x="7994468" y="953589"/>
                </a:cubicBezTo>
                <a:cubicBezTo>
                  <a:pt x="8012930" y="942050"/>
                  <a:pt x="8028884" y="926885"/>
                  <a:pt x="8046720" y="914400"/>
                </a:cubicBezTo>
                <a:cubicBezTo>
                  <a:pt x="8072443" y="896394"/>
                  <a:pt x="8098971" y="879566"/>
                  <a:pt x="8125097" y="862149"/>
                </a:cubicBezTo>
                <a:cubicBezTo>
                  <a:pt x="8138160" y="853440"/>
                  <a:pt x="8149392" y="840988"/>
                  <a:pt x="8164286" y="836023"/>
                </a:cubicBezTo>
                <a:cubicBezTo>
                  <a:pt x="8324621" y="782579"/>
                  <a:pt x="8165694" y="841851"/>
                  <a:pt x="8307977" y="770709"/>
                </a:cubicBezTo>
                <a:cubicBezTo>
                  <a:pt x="8320293" y="764551"/>
                  <a:pt x="8334273" y="762481"/>
                  <a:pt x="8347166" y="757646"/>
                </a:cubicBezTo>
                <a:cubicBezTo>
                  <a:pt x="8369121" y="749413"/>
                  <a:pt x="8391507" y="742006"/>
                  <a:pt x="8412480" y="731520"/>
                </a:cubicBezTo>
                <a:cubicBezTo>
                  <a:pt x="8543671" y="665924"/>
                  <a:pt x="8343604" y="747977"/>
                  <a:pt x="8503920" y="679269"/>
                </a:cubicBezTo>
                <a:cubicBezTo>
                  <a:pt x="8516576" y="673845"/>
                  <a:pt x="8530792" y="672364"/>
                  <a:pt x="8543108" y="666206"/>
                </a:cubicBezTo>
                <a:cubicBezTo>
                  <a:pt x="8644388" y="615565"/>
                  <a:pt x="8522994" y="659846"/>
                  <a:pt x="8621486" y="627018"/>
                </a:cubicBezTo>
                <a:cubicBezTo>
                  <a:pt x="8634549" y="618309"/>
                  <a:pt x="8650867" y="613151"/>
                  <a:pt x="8660674" y="600892"/>
                </a:cubicBezTo>
                <a:cubicBezTo>
                  <a:pt x="8669276" y="590140"/>
                  <a:pt x="8664000" y="571440"/>
                  <a:pt x="8673737" y="561703"/>
                </a:cubicBezTo>
                <a:cubicBezTo>
                  <a:pt x="8695940" y="539500"/>
                  <a:pt x="8727595" y="529067"/>
                  <a:pt x="8752114" y="509452"/>
                </a:cubicBezTo>
                <a:cubicBezTo>
                  <a:pt x="8771348" y="494065"/>
                  <a:pt x="8785829" y="473420"/>
                  <a:pt x="8804366" y="457200"/>
                </a:cubicBezTo>
                <a:cubicBezTo>
                  <a:pt x="8820751" y="442864"/>
                  <a:pt x="8840508" y="432657"/>
                  <a:pt x="8856617" y="418012"/>
                </a:cubicBezTo>
                <a:cubicBezTo>
                  <a:pt x="8888512" y="389016"/>
                  <a:pt x="8913573" y="352435"/>
                  <a:pt x="8948057" y="326572"/>
                </a:cubicBezTo>
                <a:cubicBezTo>
                  <a:pt x="8965474" y="313509"/>
                  <a:pt x="8984913" y="302778"/>
                  <a:pt x="9000308" y="287383"/>
                </a:cubicBezTo>
                <a:cubicBezTo>
                  <a:pt x="9011409" y="276282"/>
                  <a:pt x="9013121" y="256516"/>
                  <a:pt x="9026434" y="248195"/>
                </a:cubicBezTo>
                <a:cubicBezTo>
                  <a:pt x="9049787" y="233599"/>
                  <a:pt x="9081897" y="237345"/>
                  <a:pt x="9104811" y="222069"/>
                </a:cubicBezTo>
                <a:cubicBezTo>
                  <a:pt x="9117874" y="213360"/>
                  <a:pt x="9129958" y="202964"/>
                  <a:pt x="9144000" y="195943"/>
                </a:cubicBezTo>
                <a:cubicBezTo>
                  <a:pt x="9252105" y="141890"/>
                  <a:pt x="9099533" y="238299"/>
                  <a:pt x="9235440" y="156755"/>
                </a:cubicBezTo>
                <a:cubicBezTo>
                  <a:pt x="9262365" y="140600"/>
                  <a:pt x="9313817" y="104503"/>
                  <a:pt x="9313817" y="104503"/>
                </a:cubicBezTo>
                <a:cubicBezTo>
                  <a:pt x="9388693" y="-7808"/>
                  <a:pt x="9288992" y="124364"/>
                  <a:pt x="9379131" y="52252"/>
                </a:cubicBezTo>
                <a:cubicBezTo>
                  <a:pt x="9484216" y="-31818"/>
                  <a:pt x="9345596" y="42894"/>
                  <a:pt x="9431383" y="0"/>
                </a:cubicBezTo>
              </a:path>
            </a:pathLst>
          </a:custGeom>
          <a:solidFill>
            <a:schemeClr val="bg1"/>
          </a:solidFill>
          <a:ln w="190500" cap="flat" cmpd="sng">
            <a:solidFill>
              <a:srgbClr val="002060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81" y="198845"/>
            <a:ext cx="5144485" cy="6162766"/>
          </a:xfrm>
        </p:spPr>
        <p:txBody>
          <a:bodyPr anchor="t">
            <a:norm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What goes on the string?</a:t>
            </a:r>
            <a:br>
              <a:rPr lang="en-US" dirty="0" smtClean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/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 </a:t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>The blue bead goes on the string!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AutoShape 4" descr="Image result for blue b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580914" y="679269"/>
            <a:ext cx="1397725" cy="138466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Heart 10"/>
          <p:cNvSpPr/>
          <p:nvPr/>
        </p:nvSpPr>
        <p:spPr>
          <a:xfrm>
            <a:off x="9212929" y="1291279"/>
            <a:ext cx="1293223" cy="1328525"/>
          </a:xfrm>
          <a:prstGeom prst="hear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oon 3"/>
          <p:cNvSpPr/>
          <p:nvPr/>
        </p:nvSpPr>
        <p:spPr>
          <a:xfrm rot="517175">
            <a:off x="8514018" y="862147"/>
            <a:ext cx="774323" cy="1541417"/>
          </a:xfrm>
          <a:prstGeom prst="mo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26434" y="6257836"/>
            <a:ext cx="53697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Presentation created by Cristina Correa-Barron, MS, CCC-SLP in 2018</a:t>
            </a:r>
          </a:p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The 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Picture Communication Symbols ©1981–2018 by Mayer-Johnson LLC. All Rights Reserved Worldwide. Used with permission.</a:t>
            </a:r>
            <a:endParaRPr lang="en-US" sz="1100" dirty="0"/>
          </a:p>
        </p:txBody>
      </p:sp>
      <p:pic>
        <p:nvPicPr>
          <p:cNvPr id="14" name="Picture 13" descr="right click and select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67" y="1957790"/>
            <a:ext cx="3033399" cy="158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8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9883 0.72431 L -0.49883 0.72431 C -0.49857 0.71945 -0.49844 0.71482 -0.49805 0.71019 C -0.49753 0.7051 -0.49701 0.70417 -0.49623 0.69931 C -0.49583 0.69653 -0.49453 0.68542 -0.49362 0.6838 L -0.49193 0.68079 C -0.4905 0.67315 -0.49206 0.67848 -0.48841 0.67292 C -0.4875 0.67153 -0.48685 0.66968 -0.48581 0.66829 C -0.48125 0.66204 -0.4819 0.66297 -0.478 0.66065 C -0.47735 0.6595 -0.47695 0.65834 -0.47617 0.65741 C -0.47474 0.65602 -0.47031 0.65487 -0.46927 0.6544 C -0.46836 0.65394 -0.46745 0.65348 -0.46667 0.65278 L -0.42123 0.6544 C -0.41927 0.65464 -0.41719 0.65556 -0.41524 0.65602 C -0.41224 0.65649 -0.40938 0.65718 -0.40651 0.65741 C -0.39662 0.65834 -0.38672 0.65857 -0.37682 0.65903 C -0.37539 0.6595 -0.37383 0.65996 -0.3724 0.66065 C -0.37162 0.66112 -0.3707 0.66181 -0.36979 0.66227 C -0.36758 0.66297 -0.36524 0.6632 -0.36289 0.66366 C -0.35013 0.66667 -0.36237 0.66482 -0.34102 0.6669 L -0.33412 0.66829 C -0.31602 0.67269 -0.34102 0.66714 -0.32097 0.67153 C -0.31927 0.67246 -0.31732 0.67269 -0.31576 0.67454 C -0.31485 0.6757 -0.31406 0.67686 -0.31315 0.67778 C -0.31198 0.67848 -0.31081 0.67871 -0.30964 0.67917 C -0.30873 0.67964 -0.30794 0.68033 -0.30703 0.68079 C -0.30117 0.68033 -0.29544 0.68033 -0.28958 0.67917 C -0.28216 0.67778 -0.28477 0.67663 -0.27995 0.67454 C -0.27852 0.67385 -0.27708 0.67362 -0.27565 0.67292 C -0.26927 0.67038 -0.27031 0.67084 -0.26602 0.66829 C -0.26524 0.6669 -0.26419 0.66552 -0.26341 0.66366 C -0.26276 0.66227 -0.26237 0.66042 -0.26172 0.65903 C -0.26094 0.65765 -0.2599 0.65718 -0.25912 0.65602 C -0.25482 0.64977 -0.26016 0.65626 -0.2556 0.64815 C -0.25482 0.647 -0.25378 0.6463 -0.253 0.64515 C -0.25235 0.64422 -0.25182 0.64306 -0.25117 0.6419 C -0.25013 0.64028 -0.24896 0.6389 -0.24779 0.63727 C -0.24597 0.63519 -0.24453 0.63241 -0.24245 0.63126 L -0.23724 0.62802 C -0.23672 0.62709 -0.2362 0.62593 -0.23555 0.62501 C -0.23477 0.62385 -0.2336 0.62315 -0.23294 0.62177 C -0.23216 0.62061 -0.23177 0.61876 -0.23112 0.61714 C -0.2306 0.61598 -0.22995 0.61528 -0.22943 0.61413 C -0.22774 0.61042 -0.22708 0.60741 -0.22591 0.60325 C -0.22565 0.59954 -0.22539 0.59607 -0.225 0.59237 C -0.22461 0.5882 -0.22409 0.58542 -0.22331 0.58149 C -0.22305 0.57802 -0.22279 0.57431 -0.2224 0.57061 C -0.22227 0.56852 -0.22175 0.56667 -0.22162 0.56459 C -0.22083 0.55209 -0.21979 0.52732 -0.21979 0.52732 C -0.22018 0.50765 -0.22018 0.48797 -0.2207 0.46829 C -0.22083 0.46297 -0.22175 0.46413 -0.22331 0.46065 C -0.22461 0.45765 -0.22591 0.45464 -0.22682 0.4514 C -0.22735 0.44931 -0.22774 0.447 -0.22852 0.44515 C -0.22995 0.44167 -0.23281 0.4382 -0.23464 0.43589 C -0.23646 0.4264 -0.23399 0.43542 -0.23906 0.42802 C -0.24922 0.41297 -0.24219 0.41783 -0.24857 0.41413 C -0.24974 0.41251 -0.25104 0.41112 -0.25208 0.4095 C -0.25339 0.40741 -0.2543 0.40487 -0.2556 0.40325 C -0.25664 0.40186 -0.25794 0.4014 -0.25912 0.40024 C -0.26081 0.39815 -0.26432 0.39399 -0.26432 0.39399 C -0.26485 0.39237 -0.26537 0.39075 -0.26602 0.38936 C -0.26654 0.3882 -0.26732 0.38751 -0.26784 0.38612 C -0.26823 0.38473 -0.26823 0.38288 -0.26862 0.38149 C -0.26966 0.37825 -0.27214 0.37223 -0.27214 0.37223 C -0.2724 0.37015 -0.27253 0.36783 -0.27305 0.36598 C -0.27396 0.36274 -0.27539 0.35973 -0.27656 0.35672 C -0.27708 0.3551 -0.27787 0.35371 -0.27826 0.35209 C -0.28073 0.34075 -0.27917 0.34653 -0.28347 0.33496 L -0.28347 0.33496 C -0.28412 0.33288 -0.28451 0.33079 -0.28529 0.32871 C -0.28633 0.3257 -0.28776 0.32292 -0.28867 0.31945 C -0.28932 0.31737 -0.28998 0.31552 -0.2905 0.3132 C -0.29271 0.30394 -0.28945 0.31366 -0.2931 0.30093 C -0.29349 0.29931 -0.29427 0.29769 -0.29479 0.2963 C -0.29714 0.27987 -0.29401 0.29908 -0.2974 0.28542 C -0.30065 0.27246 -0.29766 0.2801 -0.30091 0.26829 C -0.30143 0.26667 -0.30222 0.26528 -0.30274 0.26366 C -0.30951 0.23658 -0.30039 0.26991 -0.30534 0.24653 C -0.3056 0.24491 -0.30664 0.24376 -0.30703 0.2419 C -0.30781 0.2389 -0.3082 0.23565 -0.30873 0.23265 L -0.30964 0.22802 C -0.3099 0.2264 -0.31003 0.22477 -0.31055 0.22339 L -0.31406 0.21413 C -0.31602 0.20348 -0.31354 0.21644 -0.31667 0.20163 C -0.31693 0.20001 -0.31719 0.19862 -0.31745 0.197 C -0.3181 0.19445 -0.31862 0.1919 -0.31927 0.18936 C -0.32162 0.15464 -0.31888 0.19121 -0.32097 0.17061 C -0.32162 0.16436 -0.32214 0.15834 -0.32279 0.15209 C -0.32305 0.14885 -0.32344 0.14584 -0.32357 0.14283 L -0.32448 0.12871 C -0.3237 0.09977 -0.32461 0.10371 -0.32279 0.08542 C -0.32253 0.08288 -0.32227 0.0801 -0.32188 0.07755 C -0.32149 0.07547 -0.3207 0.07339 -0.32018 0.0713 C -0.31953 0.06737 -0.31914 0.06297 -0.31836 0.05903 L -0.31667 0.04977 C -0.31628 0.04815 -0.31602 0.04653 -0.31576 0.04515 C -0.3155 0.04306 -0.31537 0.04075 -0.31485 0.0389 C -0.31419 0.03658 -0.31315 0.03473 -0.31224 0.03265 C -0.31211 0.03172 -0.31107 0.02315 -0.31055 0.02177 C -0.3099 0.01991 -0.30873 0.01876 -0.30794 0.01714 C -0.30729 0.01575 -0.3069 0.0139 -0.30612 0.01251 C -0.30482 0.00973 -0.303 0.00788 -0.30182 0.00464 C -0.29909 -0.00231 -0.30078 0.0014 -0.29662 -0.00601 C -0.2957 -0.00763 -0.29492 -0.00948 -0.29401 -0.01087 L -0.28607 -0.02013 C -0.28399 -0.02245 -0.2819 -0.02499 -0.27995 -0.02777 C -0.27904 -0.02916 -0.27839 -0.03124 -0.27735 -0.0324 C -0.27578 -0.03472 -0.27396 -0.03657 -0.27214 -0.03865 L -0.26693 -0.0449 L -0.26432 -0.04652 C -0.26341 -0.04745 -0.26263 -0.04884 -0.26172 -0.04953 C -0.25938 -0.05092 -0.25469 -0.05254 -0.25469 -0.05254 C -0.25182 -0.05509 -0.25143 -0.05601 -0.24857 -0.0574 C -0.24636 -0.05833 -0.24167 -0.06041 -0.24167 -0.06041 C -0.24076 -0.06134 -0.23998 -0.06273 -0.23906 -0.06342 C -0.23789 -0.06435 -0.23672 -0.06458 -0.23555 -0.06504 C -0.23464 -0.0655 -0.23373 -0.0662 -0.23294 -0.06666 C -0.23203 -0.06759 -0.23125 -0.06898 -0.23034 -0.06967 C -0.22761 -0.07175 -0.22448 -0.07314 -0.22162 -0.0743 C -0.21927 -0.07708 -0.21823 -0.0787 -0.2155 -0.08055 C -0.2138 -0.08171 -0.21198 -0.0824 -0.21029 -0.08356 C -0.20925 -0.08448 -0.2086 -0.0861 -0.20768 -0.0868 C -0.20599 -0.08819 -0.20404 -0.08842 -0.20235 -0.08981 C -0.20117 -0.09097 -0.20013 -0.09212 -0.19896 -0.09305 C -0.19753 -0.09374 -0.19597 -0.09374 -0.19453 -0.09444 C -0.19271 -0.09536 -0.19102 -0.09652 -0.18932 -0.09768 L -0.18672 -0.09907 C -0.18581 -0.09976 -0.18503 -0.10069 -0.18412 -0.10069 L -0.16224 -0.1037 C -0.15417 -0.103 -0.14948 -0.103 -0.14219 -0.10069 C -0.13802 -0.0993 -0.13737 -0.09768 -0.13268 -0.09606 C -0.13034 -0.09513 -0.128 -0.09513 -0.12565 -0.09444 C -0.11849 -0.09259 -0.12266 -0.09374 -0.11693 -0.09143 C -0.1155 -0.09073 -0.11406 -0.0905 -0.1125 -0.08981 C -0.1056 -0.0868 -0.11537 -0.08842 -0.10208 -0.07893 C -0.09662 -0.07523 -0.09922 -0.07661 -0.09427 -0.0743 C -0.09219 -0.07198 -0.09063 -0.06967 -0.08815 -0.06805 C -0.0862 -0.06689 -0.08399 -0.0662 -0.08203 -0.06504 C -0.07969 -0.06365 -0.07748 -0.06157 -0.075 -0.06041 C -0.07357 -0.05972 -0.07214 -0.05925 -0.0707 -0.05879 C -0.06953 -0.05786 -0.06836 -0.05671 -0.06719 -0.05578 C -0.0655 -0.05462 -0.06354 -0.05439 -0.06198 -0.05254 C -0.06055 -0.05115 -0.05912 -0.04953 -0.05768 -0.04791 C -0.05651 -0.04698 -0.05521 -0.04606 -0.05417 -0.0449 C -0.04662 -0.0368 -0.05156 -0.04027 -0.04623 -0.03703 C -0.04388 -0.03425 -0.04297 -0.03286 -0.04024 -0.03101 C -0.03841 -0.02962 -0.03672 -0.02893 -0.0349 -0.02777 C -0.03412 -0.02731 -0.0332 -0.02661 -0.03229 -0.02638 C -0.03112 -0.02569 -0.02995 -0.02523 -0.02891 -0.02476 C -0.02005 -0.02036 -0.0336 -0.02638 -0.02279 -0.02152 C -0.02188 -0.02013 -0.0211 -0.01828 -0.02018 -0.01689 C -0.0194 -0.01597 -0.01836 -0.01597 -0.01745 -0.0155 C -0.01628 -0.01458 -0.01511 -0.01342 -0.01406 -0.01226 C -0.01315 -0.01134 -0.01237 -0.00995 -0.01146 -0.00925 C -0.00977 -0.00786 -0.00612 -0.00601 -0.00612 -0.00601 C -0.00391 -0.00231 -0.00521 -0.0037 -0.00274 -0.00138 L -2.08333E-7 6.66667E-6 " pathEditMode="relative" ptsTypes="AAAAAAAAAAAAAAAAAAAAAAAAAAAAAAAAAAAAAAAAAAAAAAAAAAAAAAAAAAAAAAAA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/>
          <p:nvPr/>
        </p:nvSpPr>
        <p:spPr>
          <a:xfrm>
            <a:off x="2664823" y="875211"/>
            <a:ext cx="9431383" cy="5891349"/>
          </a:xfrm>
          <a:custGeom>
            <a:avLst/>
            <a:gdLst>
              <a:gd name="connsiteX0" fmla="*/ 0 w 9431383"/>
              <a:gd name="connsiteY0" fmla="*/ 5891349 h 5891349"/>
              <a:gd name="connsiteX1" fmla="*/ 39188 w 9431383"/>
              <a:gd name="connsiteY1" fmla="*/ 5695406 h 5891349"/>
              <a:gd name="connsiteX2" fmla="*/ 52251 w 9431383"/>
              <a:gd name="connsiteY2" fmla="*/ 5656218 h 5891349"/>
              <a:gd name="connsiteX3" fmla="*/ 78377 w 9431383"/>
              <a:gd name="connsiteY3" fmla="*/ 5617029 h 5891349"/>
              <a:gd name="connsiteX4" fmla="*/ 130628 w 9431383"/>
              <a:gd name="connsiteY4" fmla="*/ 5551715 h 5891349"/>
              <a:gd name="connsiteX5" fmla="*/ 156754 w 9431383"/>
              <a:gd name="connsiteY5" fmla="*/ 5512526 h 5891349"/>
              <a:gd name="connsiteX6" fmla="*/ 235131 w 9431383"/>
              <a:gd name="connsiteY6" fmla="*/ 5447212 h 5891349"/>
              <a:gd name="connsiteX7" fmla="*/ 261257 w 9431383"/>
              <a:gd name="connsiteY7" fmla="*/ 5408023 h 5891349"/>
              <a:gd name="connsiteX8" fmla="*/ 339634 w 9431383"/>
              <a:gd name="connsiteY8" fmla="*/ 5355772 h 5891349"/>
              <a:gd name="connsiteX9" fmla="*/ 418011 w 9431383"/>
              <a:gd name="connsiteY9" fmla="*/ 5303520 h 5891349"/>
              <a:gd name="connsiteX10" fmla="*/ 457200 w 9431383"/>
              <a:gd name="connsiteY10" fmla="*/ 5277395 h 5891349"/>
              <a:gd name="connsiteX11" fmla="*/ 496388 w 9431383"/>
              <a:gd name="connsiteY11" fmla="*/ 5264332 h 5891349"/>
              <a:gd name="connsiteX12" fmla="*/ 574766 w 9431383"/>
              <a:gd name="connsiteY12" fmla="*/ 5225143 h 5891349"/>
              <a:gd name="connsiteX13" fmla="*/ 875211 w 9431383"/>
              <a:gd name="connsiteY13" fmla="*/ 5238206 h 5891349"/>
              <a:gd name="connsiteX14" fmla="*/ 914400 w 9431383"/>
              <a:gd name="connsiteY14" fmla="*/ 5251269 h 5891349"/>
              <a:gd name="connsiteX15" fmla="*/ 966651 w 9431383"/>
              <a:gd name="connsiteY15" fmla="*/ 5264332 h 5891349"/>
              <a:gd name="connsiteX16" fmla="*/ 1005840 w 9431383"/>
              <a:gd name="connsiteY16" fmla="*/ 5277395 h 5891349"/>
              <a:gd name="connsiteX17" fmla="*/ 1136468 w 9431383"/>
              <a:gd name="connsiteY17" fmla="*/ 5303520 h 5891349"/>
              <a:gd name="connsiteX18" fmla="*/ 1175657 w 9431383"/>
              <a:gd name="connsiteY18" fmla="*/ 5316583 h 5891349"/>
              <a:gd name="connsiteX19" fmla="*/ 1319348 w 9431383"/>
              <a:gd name="connsiteY19" fmla="*/ 5342709 h 5891349"/>
              <a:gd name="connsiteX20" fmla="*/ 1436914 w 9431383"/>
              <a:gd name="connsiteY20" fmla="*/ 5381898 h 5891349"/>
              <a:gd name="connsiteX21" fmla="*/ 1515291 w 9431383"/>
              <a:gd name="connsiteY21" fmla="*/ 5408023 h 5891349"/>
              <a:gd name="connsiteX22" fmla="*/ 1593668 w 9431383"/>
              <a:gd name="connsiteY22" fmla="*/ 5434149 h 5891349"/>
              <a:gd name="connsiteX23" fmla="*/ 1632857 w 9431383"/>
              <a:gd name="connsiteY23" fmla="*/ 5447212 h 5891349"/>
              <a:gd name="connsiteX24" fmla="*/ 1698171 w 9431383"/>
              <a:gd name="connsiteY24" fmla="*/ 5460275 h 5891349"/>
              <a:gd name="connsiteX25" fmla="*/ 1776548 w 9431383"/>
              <a:gd name="connsiteY25" fmla="*/ 5473338 h 5891349"/>
              <a:gd name="connsiteX26" fmla="*/ 1881051 w 9431383"/>
              <a:gd name="connsiteY26" fmla="*/ 5499463 h 5891349"/>
              <a:gd name="connsiteX27" fmla="*/ 1920240 w 9431383"/>
              <a:gd name="connsiteY27" fmla="*/ 5525589 h 5891349"/>
              <a:gd name="connsiteX28" fmla="*/ 1972491 w 9431383"/>
              <a:gd name="connsiteY28" fmla="*/ 5538652 h 5891349"/>
              <a:gd name="connsiteX29" fmla="*/ 2129246 w 9431383"/>
              <a:gd name="connsiteY29" fmla="*/ 5564778 h 5891349"/>
              <a:gd name="connsiteX30" fmla="*/ 2259874 w 9431383"/>
              <a:gd name="connsiteY30" fmla="*/ 5590903 h 5891349"/>
              <a:gd name="connsiteX31" fmla="*/ 2651760 w 9431383"/>
              <a:gd name="connsiteY31" fmla="*/ 5564778 h 5891349"/>
              <a:gd name="connsiteX32" fmla="*/ 2730137 w 9431383"/>
              <a:gd name="connsiteY32" fmla="*/ 5538652 h 5891349"/>
              <a:gd name="connsiteX33" fmla="*/ 2847703 w 9431383"/>
              <a:gd name="connsiteY33" fmla="*/ 5499463 h 5891349"/>
              <a:gd name="connsiteX34" fmla="*/ 2886891 w 9431383"/>
              <a:gd name="connsiteY34" fmla="*/ 5486400 h 5891349"/>
              <a:gd name="connsiteX35" fmla="*/ 2926080 w 9431383"/>
              <a:gd name="connsiteY35" fmla="*/ 5473338 h 5891349"/>
              <a:gd name="connsiteX36" fmla="*/ 2965268 w 9431383"/>
              <a:gd name="connsiteY36" fmla="*/ 5434149 h 5891349"/>
              <a:gd name="connsiteX37" fmla="*/ 3017520 w 9431383"/>
              <a:gd name="connsiteY37" fmla="*/ 5355772 h 5891349"/>
              <a:gd name="connsiteX38" fmla="*/ 3056708 w 9431383"/>
              <a:gd name="connsiteY38" fmla="*/ 5316583 h 5891349"/>
              <a:gd name="connsiteX39" fmla="*/ 3122023 w 9431383"/>
              <a:gd name="connsiteY39" fmla="*/ 5251269 h 5891349"/>
              <a:gd name="connsiteX40" fmla="*/ 3174274 w 9431383"/>
              <a:gd name="connsiteY40" fmla="*/ 5172892 h 5891349"/>
              <a:gd name="connsiteX41" fmla="*/ 3226526 w 9431383"/>
              <a:gd name="connsiteY41" fmla="*/ 5094515 h 5891349"/>
              <a:gd name="connsiteX42" fmla="*/ 3252651 w 9431383"/>
              <a:gd name="connsiteY42" fmla="*/ 5055326 h 5891349"/>
              <a:gd name="connsiteX43" fmla="*/ 3278777 w 9431383"/>
              <a:gd name="connsiteY43" fmla="*/ 5016138 h 5891349"/>
              <a:gd name="connsiteX44" fmla="*/ 3304903 w 9431383"/>
              <a:gd name="connsiteY44" fmla="*/ 4911635 h 5891349"/>
              <a:gd name="connsiteX45" fmla="*/ 3331028 w 9431383"/>
              <a:gd name="connsiteY45" fmla="*/ 4872446 h 5891349"/>
              <a:gd name="connsiteX46" fmla="*/ 3357154 w 9431383"/>
              <a:gd name="connsiteY46" fmla="*/ 4794069 h 5891349"/>
              <a:gd name="connsiteX47" fmla="*/ 3383280 w 9431383"/>
              <a:gd name="connsiteY47" fmla="*/ 4754880 h 5891349"/>
              <a:gd name="connsiteX48" fmla="*/ 3409406 w 9431383"/>
              <a:gd name="connsiteY48" fmla="*/ 4663440 h 5891349"/>
              <a:gd name="connsiteX49" fmla="*/ 3422468 w 9431383"/>
              <a:gd name="connsiteY49" fmla="*/ 4624252 h 5891349"/>
              <a:gd name="connsiteX50" fmla="*/ 3409406 w 9431383"/>
              <a:gd name="connsiteY50" fmla="*/ 4402183 h 5891349"/>
              <a:gd name="connsiteX51" fmla="*/ 3396343 w 9431383"/>
              <a:gd name="connsiteY51" fmla="*/ 4232366 h 5891349"/>
              <a:gd name="connsiteX52" fmla="*/ 3383280 w 9431383"/>
              <a:gd name="connsiteY52" fmla="*/ 4193178 h 5891349"/>
              <a:gd name="connsiteX53" fmla="*/ 3370217 w 9431383"/>
              <a:gd name="connsiteY53" fmla="*/ 4127863 h 5891349"/>
              <a:gd name="connsiteX54" fmla="*/ 3357154 w 9431383"/>
              <a:gd name="connsiteY54" fmla="*/ 4088675 h 5891349"/>
              <a:gd name="connsiteX55" fmla="*/ 3317966 w 9431383"/>
              <a:gd name="connsiteY55" fmla="*/ 3958046 h 5891349"/>
              <a:gd name="connsiteX56" fmla="*/ 3291840 w 9431383"/>
              <a:gd name="connsiteY56" fmla="*/ 3905795 h 5891349"/>
              <a:gd name="connsiteX57" fmla="*/ 3265714 w 9431383"/>
              <a:gd name="connsiteY57" fmla="*/ 3866606 h 5891349"/>
              <a:gd name="connsiteX58" fmla="*/ 3213463 w 9431383"/>
              <a:gd name="connsiteY58" fmla="*/ 3788229 h 5891349"/>
              <a:gd name="connsiteX59" fmla="*/ 3148148 w 9431383"/>
              <a:gd name="connsiteY59" fmla="*/ 3683726 h 5891349"/>
              <a:gd name="connsiteX60" fmla="*/ 3095897 w 9431383"/>
              <a:gd name="connsiteY60" fmla="*/ 3631475 h 5891349"/>
              <a:gd name="connsiteX61" fmla="*/ 3030583 w 9431383"/>
              <a:gd name="connsiteY61" fmla="*/ 3553098 h 5891349"/>
              <a:gd name="connsiteX62" fmla="*/ 2991394 w 9431383"/>
              <a:gd name="connsiteY62" fmla="*/ 3526972 h 5891349"/>
              <a:gd name="connsiteX63" fmla="*/ 2939143 w 9431383"/>
              <a:gd name="connsiteY63" fmla="*/ 3461658 h 5891349"/>
              <a:gd name="connsiteX64" fmla="*/ 2886891 w 9431383"/>
              <a:gd name="connsiteY64" fmla="*/ 3396343 h 5891349"/>
              <a:gd name="connsiteX65" fmla="*/ 2860766 w 9431383"/>
              <a:gd name="connsiteY65" fmla="*/ 3357155 h 5891349"/>
              <a:gd name="connsiteX66" fmla="*/ 2821577 w 9431383"/>
              <a:gd name="connsiteY66" fmla="*/ 3317966 h 5891349"/>
              <a:gd name="connsiteX67" fmla="*/ 2795451 w 9431383"/>
              <a:gd name="connsiteY67" fmla="*/ 3265715 h 5891349"/>
              <a:gd name="connsiteX68" fmla="*/ 2756263 w 9431383"/>
              <a:gd name="connsiteY68" fmla="*/ 3213463 h 5891349"/>
              <a:gd name="connsiteX69" fmla="*/ 2704011 w 9431383"/>
              <a:gd name="connsiteY69" fmla="*/ 3135086 h 5891349"/>
              <a:gd name="connsiteX70" fmla="*/ 2677886 w 9431383"/>
              <a:gd name="connsiteY70" fmla="*/ 3095898 h 5891349"/>
              <a:gd name="connsiteX71" fmla="*/ 2612571 w 9431383"/>
              <a:gd name="connsiteY71" fmla="*/ 3017520 h 5891349"/>
              <a:gd name="connsiteX72" fmla="*/ 2599508 w 9431383"/>
              <a:gd name="connsiteY72" fmla="*/ 2978332 h 5891349"/>
              <a:gd name="connsiteX73" fmla="*/ 2573383 w 9431383"/>
              <a:gd name="connsiteY73" fmla="*/ 2939143 h 5891349"/>
              <a:gd name="connsiteX74" fmla="*/ 2560320 w 9431383"/>
              <a:gd name="connsiteY74" fmla="*/ 2899955 h 5891349"/>
              <a:gd name="connsiteX75" fmla="*/ 2534194 w 9431383"/>
              <a:gd name="connsiteY75" fmla="*/ 2860766 h 5891349"/>
              <a:gd name="connsiteX76" fmla="*/ 2468880 w 9431383"/>
              <a:gd name="connsiteY76" fmla="*/ 2769326 h 5891349"/>
              <a:gd name="connsiteX77" fmla="*/ 2442754 w 9431383"/>
              <a:gd name="connsiteY77" fmla="*/ 2717075 h 5891349"/>
              <a:gd name="connsiteX78" fmla="*/ 2429691 w 9431383"/>
              <a:gd name="connsiteY78" fmla="*/ 2677886 h 5891349"/>
              <a:gd name="connsiteX79" fmla="*/ 2403566 w 9431383"/>
              <a:gd name="connsiteY79" fmla="*/ 2638698 h 5891349"/>
              <a:gd name="connsiteX80" fmla="*/ 2351314 w 9431383"/>
              <a:gd name="connsiteY80" fmla="*/ 2521132 h 5891349"/>
              <a:gd name="connsiteX81" fmla="*/ 2299063 w 9431383"/>
              <a:gd name="connsiteY81" fmla="*/ 2364378 h 5891349"/>
              <a:gd name="connsiteX82" fmla="*/ 2286000 w 9431383"/>
              <a:gd name="connsiteY82" fmla="*/ 2325189 h 5891349"/>
              <a:gd name="connsiteX83" fmla="*/ 2272937 w 9431383"/>
              <a:gd name="connsiteY83" fmla="*/ 2286000 h 5891349"/>
              <a:gd name="connsiteX84" fmla="*/ 2246811 w 9431383"/>
              <a:gd name="connsiteY84" fmla="*/ 2233749 h 5891349"/>
              <a:gd name="connsiteX85" fmla="*/ 2220686 w 9431383"/>
              <a:gd name="connsiteY85" fmla="*/ 2142309 h 5891349"/>
              <a:gd name="connsiteX86" fmla="*/ 2194560 w 9431383"/>
              <a:gd name="connsiteY86" fmla="*/ 2063932 h 5891349"/>
              <a:gd name="connsiteX87" fmla="*/ 2181497 w 9431383"/>
              <a:gd name="connsiteY87" fmla="*/ 2024743 h 5891349"/>
              <a:gd name="connsiteX88" fmla="*/ 2155371 w 9431383"/>
              <a:gd name="connsiteY88" fmla="*/ 1920240 h 5891349"/>
              <a:gd name="connsiteX89" fmla="*/ 2155371 w 9431383"/>
              <a:gd name="connsiteY89" fmla="*/ 1188720 h 5891349"/>
              <a:gd name="connsiteX90" fmla="*/ 2207623 w 9431383"/>
              <a:gd name="connsiteY90" fmla="*/ 1110343 h 5891349"/>
              <a:gd name="connsiteX91" fmla="*/ 2272937 w 9431383"/>
              <a:gd name="connsiteY91" fmla="*/ 1031966 h 5891349"/>
              <a:gd name="connsiteX92" fmla="*/ 2299063 w 9431383"/>
              <a:gd name="connsiteY92" fmla="*/ 992778 h 5891349"/>
              <a:gd name="connsiteX93" fmla="*/ 2377440 w 9431383"/>
              <a:gd name="connsiteY93" fmla="*/ 940526 h 5891349"/>
              <a:gd name="connsiteX94" fmla="*/ 2468880 w 9431383"/>
              <a:gd name="connsiteY94" fmla="*/ 809898 h 5891349"/>
              <a:gd name="connsiteX95" fmla="*/ 2521131 w 9431383"/>
              <a:gd name="connsiteY95" fmla="*/ 757646 h 5891349"/>
              <a:gd name="connsiteX96" fmla="*/ 2560320 w 9431383"/>
              <a:gd name="connsiteY96" fmla="*/ 718458 h 5891349"/>
              <a:gd name="connsiteX97" fmla="*/ 2677886 w 9431383"/>
              <a:gd name="connsiteY97" fmla="*/ 640080 h 5891349"/>
              <a:gd name="connsiteX98" fmla="*/ 2717074 w 9431383"/>
              <a:gd name="connsiteY98" fmla="*/ 613955 h 5891349"/>
              <a:gd name="connsiteX99" fmla="*/ 2743200 w 9431383"/>
              <a:gd name="connsiteY99" fmla="*/ 574766 h 5891349"/>
              <a:gd name="connsiteX100" fmla="*/ 2834640 w 9431383"/>
              <a:gd name="connsiteY100" fmla="*/ 522515 h 5891349"/>
              <a:gd name="connsiteX101" fmla="*/ 2899954 w 9431383"/>
              <a:gd name="connsiteY101" fmla="*/ 483326 h 5891349"/>
              <a:gd name="connsiteX102" fmla="*/ 2952206 w 9431383"/>
              <a:gd name="connsiteY102" fmla="*/ 457200 h 5891349"/>
              <a:gd name="connsiteX103" fmla="*/ 2991394 w 9431383"/>
              <a:gd name="connsiteY103" fmla="*/ 431075 h 5891349"/>
              <a:gd name="connsiteX104" fmla="*/ 3069771 w 9431383"/>
              <a:gd name="connsiteY104" fmla="*/ 404949 h 5891349"/>
              <a:gd name="connsiteX105" fmla="*/ 3148148 w 9431383"/>
              <a:gd name="connsiteY105" fmla="*/ 365760 h 5891349"/>
              <a:gd name="connsiteX106" fmla="*/ 3226526 w 9431383"/>
              <a:gd name="connsiteY106" fmla="*/ 313509 h 5891349"/>
              <a:gd name="connsiteX107" fmla="*/ 3370217 w 9431383"/>
              <a:gd name="connsiteY107" fmla="*/ 235132 h 5891349"/>
              <a:gd name="connsiteX108" fmla="*/ 3474720 w 9431383"/>
              <a:gd name="connsiteY108" fmla="*/ 209006 h 5891349"/>
              <a:gd name="connsiteX109" fmla="*/ 3566160 w 9431383"/>
              <a:gd name="connsiteY109" fmla="*/ 169818 h 5891349"/>
              <a:gd name="connsiteX110" fmla="*/ 3644537 w 9431383"/>
              <a:gd name="connsiteY110" fmla="*/ 143692 h 5891349"/>
              <a:gd name="connsiteX111" fmla="*/ 3683726 w 9431383"/>
              <a:gd name="connsiteY111" fmla="*/ 130629 h 5891349"/>
              <a:gd name="connsiteX112" fmla="*/ 3722914 w 9431383"/>
              <a:gd name="connsiteY112" fmla="*/ 117566 h 5891349"/>
              <a:gd name="connsiteX113" fmla="*/ 3801291 w 9431383"/>
              <a:gd name="connsiteY113" fmla="*/ 104503 h 5891349"/>
              <a:gd name="connsiteX114" fmla="*/ 3866606 w 9431383"/>
              <a:gd name="connsiteY114" fmla="*/ 91440 h 5891349"/>
              <a:gd name="connsiteX115" fmla="*/ 4049486 w 9431383"/>
              <a:gd name="connsiteY115" fmla="*/ 65315 h 5891349"/>
              <a:gd name="connsiteX116" fmla="*/ 4415246 w 9431383"/>
              <a:gd name="connsiteY116" fmla="*/ 78378 h 5891349"/>
              <a:gd name="connsiteX117" fmla="*/ 4467497 w 9431383"/>
              <a:gd name="connsiteY117" fmla="*/ 91440 h 5891349"/>
              <a:gd name="connsiteX118" fmla="*/ 4519748 w 9431383"/>
              <a:gd name="connsiteY118" fmla="*/ 117566 h 5891349"/>
              <a:gd name="connsiteX119" fmla="*/ 4598126 w 9431383"/>
              <a:gd name="connsiteY119" fmla="*/ 143692 h 5891349"/>
              <a:gd name="connsiteX120" fmla="*/ 4637314 w 9431383"/>
              <a:gd name="connsiteY120" fmla="*/ 156755 h 5891349"/>
              <a:gd name="connsiteX121" fmla="*/ 4676503 w 9431383"/>
              <a:gd name="connsiteY121" fmla="*/ 169818 h 5891349"/>
              <a:gd name="connsiteX122" fmla="*/ 4715691 w 9431383"/>
              <a:gd name="connsiteY122" fmla="*/ 182880 h 5891349"/>
              <a:gd name="connsiteX123" fmla="*/ 4833257 w 9431383"/>
              <a:gd name="connsiteY123" fmla="*/ 235132 h 5891349"/>
              <a:gd name="connsiteX124" fmla="*/ 4872446 w 9431383"/>
              <a:gd name="connsiteY124" fmla="*/ 248195 h 5891349"/>
              <a:gd name="connsiteX125" fmla="*/ 4911634 w 9431383"/>
              <a:gd name="connsiteY125" fmla="*/ 261258 h 5891349"/>
              <a:gd name="connsiteX126" fmla="*/ 5016137 w 9431383"/>
              <a:gd name="connsiteY126" fmla="*/ 287383 h 5891349"/>
              <a:gd name="connsiteX127" fmla="*/ 5055326 w 9431383"/>
              <a:gd name="connsiteY127" fmla="*/ 313509 h 5891349"/>
              <a:gd name="connsiteX128" fmla="*/ 5107577 w 9431383"/>
              <a:gd name="connsiteY128" fmla="*/ 339635 h 5891349"/>
              <a:gd name="connsiteX129" fmla="*/ 5185954 w 9431383"/>
              <a:gd name="connsiteY129" fmla="*/ 378823 h 5891349"/>
              <a:gd name="connsiteX130" fmla="*/ 5303520 w 9431383"/>
              <a:gd name="connsiteY130" fmla="*/ 470263 h 5891349"/>
              <a:gd name="connsiteX131" fmla="*/ 5381897 w 9431383"/>
              <a:gd name="connsiteY131" fmla="*/ 509452 h 5891349"/>
              <a:gd name="connsiteX132" fmla="*/ 5408023 w 9431383"/>
              <a:gd name="connsiteY132" fmla="*/ 548640 h 5891349"/>
              <a:gd name="connsiteX133" fmla="*/ 5447211 w 9431383"/>
              <a:gd name="connsiteY133" fmla="*/ 561703 h 5891349"/>
              <a:gd name="connsiteX134" fmla="*/ 5499463 w 9431383"/>
              <a:gd name="connsiteY134" fmla="*/ 587829 h 5891349"/>
              <a:gd name="connsiteX135" fmla="*/ 5551714 w 9431383"/>
              <a:gd name="connsiteY135" fmla="*/ 627018 h 5891349"/>
              <a:gd name="connsiteX136" fmla="*/ 5603966 w 9431383"/>
              <a:gd name="connsiteY136" fmla="*/ 640080 h 5891349"/>
              <a:gd name="connsiteX137" fmla="*/ 5643154 w 9431383"/>
              <a:gd name="connsiteY137" fmla="*/ 653143 h 5891349"/>
              <a:gd name="connsiteX138" fmla="*/ 5682343 w 9431383"/>
              <a:gd name="connsiteY138" fmla="*/ 679269 h 5891349"/>
              <a:gd name="connsiteX139" fmla="*/ 5812971 w 9431383"/>
              <a:gd name="connsiteY139" fmla="*/ 757646 h 5891349"/>
              <a:gd name="connsiteX140" fmla="*/ 5852160 w 9431383"/>
              <a:gd name="connsiteY140" fmla="*/ 783772 h 5891349"/>
              <a:gd name="connsiteX141" fmla="*/ 5930537 w 9431383"/>
              <a:gd name="connsiteY141" fmla="*/ 836023 h 5891349"/>
              <a:gd name="connsiteX142" fmla="*/ 6035040 w 9431383"/>
              <a:gd name="connsiteY142" fmla="*/ 888275 h 5891349"/>
              <a:gd name="connsiteX143" fmla="*/ 6113417 w 9431383"/>
              <a:gd name="connsiteY143" fmla="*/ 940526 h 5891349"/>
              <a:gd name="connsiteX144" fmla="*/ 6217920 w 9431383"/>
              <a:gd name="connsiteY144" fmla="*/ 979715 h 5891349"/>
              <a:gd name="connsiteX145" fmla="*/ 6296297 w 9431383"/>
              <a:gd name="connsiteY145" fmla="*/ 1005840 h 5891349"/>
              <a:gd name="connsiteX146" fmla="*/ 6348548 w 9431383"/>
              <a:gd name="connsiteY146" fmla="*/ 1031966 h 5891349"/>
              <a:gd name="connsiteX147" fmla="*/ 6439988 w 9431383"/>
              <a:gd name="connsiteY147" fmla="*/ 1058092 h 5891349"/>
              <a:gd name="connsiteX148" fmla="*/ 6479177 w 9431383"/>
              <a:gd name="connsiteY148" fmla="*/ 1084218 h 5891349"/>
              <a:gd name="connsiteX149" fmla="*/ 6570617 w 9431383"/>
              <a:gd name="connsiteY149" fmla="*/ 1110343 h 5891349"/>
              <a:gd name="connsiteX150" fmla="*/ 6648994 w 9431383"/>
              <a:gd name="connsiteY150" fmla="*/ 1149532 h 5891349"/>
              <a:gd name="connsiteX151" fmla="*/ 6949440 w 9431383"/>
              <a:gd name="connsiteY151" fmla="*/ 1175658 h 5891349"/>
              <a:gd name="connsiteX152" fmla="*/ 7158446 w 9431383"/>
              <a:gd name="connsiteY152" fmla="*/ 1201783 h 5891349"/>
              <a:gd name="connsiteX153" fmla="*/ 7419703 w 9431383"/>
              <a:gd name="connsiteY153" fmla="*/ 1175658 h 5891349"/>
              <a:gd name="connsiteX154" fmla="*/ 7471954 w 9431383"/>
              <a:gd name="connsiteY154" fmla="*/ 1162595 h 5891349"/>
              <a:gd name="connsiteX155" fmla="*/ 7589520 w 9431383"/>
              <a:gd name="connsiteY155" fmla="*/ 1149532 h 5891349"/>
              <a:gd name="connsiteX156" fmla="*/ 7680960 w 9431383"/>
              <a:gd name="connsiteY156" fmla="*/ 1136469 h 5891349"/>
              <a:gd name="connsiteX157" fmla="*/ 7785463 w 9431383"/>
              <a:gd name="connsiteY157" fmla="*/ 1071155 h 5891349"/>
              <a:gd name="connsiteX158" fmla="*/ 7863840 w 9431383"/>
              <a:gd name="connsiteY158" fmla="*/ 1045029 h 5891349"/>
              <a:gd name="connsiteX159" fmla="*/ 7942217 w 9431383"/>
              <a:gd name="connsiteY159" fmla="*/ 979715 h 5891349"/>
              <a:gd name="connsiteX160" fmla="*/ 7994468 w 9431383"/>
              <a:gd name="connsiteY160" fmla="*/ 953589 h 5891349"/>
              <a:gd name="connsiteX161" fmla="*/ 8046720 w 9431383"/>
              <a:gd name="connsiteY161" fmla="*/ 914400 h 5891349"/>
              <a:gd name="connsiteX162" fmla="*/ 8125097 w 9431383"/>
              <a:gd name="connsiteY162" fmla="*/ 862149 h 5891349"/>
              <a:gd name="connsiteX163" fmla="*/ 8164286 w 9431383"/>
              <a:gd name="connsiteY163" fmla="*/ 836023 h 5891349"/>
              <a:gd name="connsiteX164" fmla="*/ 8307977 w 9431383"/>
              <a:gd name="connsiteY164" fmla="*/ 770709 h 5891349"/>
              <a:gd name="connsiteX165" fmla="*/ 8347166 w 9431383"/>
              <a:gd name="connsiteY165" fmla="*/ 757646 h 5891349"/>
              <a:gd name="connsiteX166" fmla="*/ 8412480 w 9431383"/>
              <a:gd name="connsiteY166" fmla="*/ 731520 h 5891349"/>
              <a:gd name="connsiteX167" fmla="*/ 8503920 w 9431383"/>
              <a:gd name="connsiteY167" fmla="*/ 679269 h 5891349"/>
              <a:gd name="connsiteX168" fmla="*/ 8543108 w 9431383"/>
              <a:gd name="connsiteY168" fmla="*/ 666206 h 5891349"/>
              <a:gd name="connsiteX169" fmla="*/ 8621486 w 9431383"/>
              <a:gd name="connsiteY169" fmla="*/ 627018 h 5891349"/>
              <a:gd name="connsiteX170" fmla="*/ 8660674 w 9431383"/>
              <a:gd name="connsiteY170" fmla="*/ 600892 h 5891349"/>
              <a:gd name="connsiteX171" fmla="*/ 8673737 w 9431383"/>
              <a:gd name="connsiteY171" fmla="*/ 561703 h 5891349"/>
              <a:gd name="connsiteX172" fmla="*/ 8752114 w 9431383"/>
              <a:gd name="connsiteY172" fmla="*/ 509452 h 5891349"/>
              <a:gd name="connsiteX173" fmla="*/ 8804366 w 9431383"/>
              <a:gd name="connsiteY173" fmla="*/ 457200 h 5891349"/>
              <a:gd name="connsiteX174" fmla="*/ 8856617 w 9431383"/>
              <a:gd name="connsiteY174" fmla="*/ 418012 h 5891349"/>
              <a:gd name="connsiteX175" fmla="*/ 8948057 w 9431383"/>
              <a:gd name="connsiteY175" fmla="*/ 326572 h 5891349"/>
              <a:gd name="connsiteX176" fmla="*/ 9000308 w 9431383"/>
              <a:gd name="connsiteY176" fmla="*/ 287383 h 5891349"/>
              <a:gd name="connsiteX177" fmla="*/ 9026434 w 9431383"/>
              <a:gd name="connsiteY177" fmla="*/ 248195 h 5891349"/>
              <a:gd name="connsiteX178" fmla="*/ 9104811 w 9431383"/>
              <a:gd name="connsiteY178" fmla="*/ 222069 h 5891349"/>
              <a:gd name="connsiteX179" fmla="*/ 9144000 w 9431383"/>
              <a:gd name="connsiteY179" fmla="*/ 195943 h 5891349"/>
              <a:gd name="connsiteX180" fmla="*/ 9235440 w 9431383"/>
              <a:gd name="connsiteY180" fmla="*/ 156755 h 5891349"/>
              <a:gd name="connsiteX181" fmla="*/ 9313817 w 9431383"/>
              <a:gd name="connsiteY181" fmla="*/ 104503 h 5891349"/>
              <a:gd name="connsiteX182" fmla="*/ 9379131 w 9431383"/>
              <a:gd name="connsiteY182" fmla="*/ 52252 h 5891349"/>
              <a:gd name="connsiteX183" fmla="*/ 9431383 w 9431383"/>
              <a:gd name="connsiteY183" fmla="*/ 0 h 5891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9431383" h="5891349">
                <a:moveTo>
                  <a:pt x="0" y="5891349"/>
                </a:moveTo>
                <a:cubicBezTo>
                  <a:pt x="16104" y="5746417"/>
                  <a:pt x="595" y="5811187"/>
                  <a:pt x="39188" y="5695406"/>
                </a:cubicBezTo>
                <a:cubicBezTo>
                  <a:pt x="43542" y="5682343"/>
                  <a:pt x="44613" y="5667675"/>
                  <a:pt x="52251" y="5656218"/>
                </a:cubicBezTo>
                <a:cubicBezTo>
                  <a:pt x="60960" y="5643155"/>
                  <a:pt x="71356" y="5631071"/>
                  <a:pt x="78377" y="5617029"/>
                </a:cubicBezTo>
                <a:cubicBezTo>
                  <a:pt x="109925" y="5553933"/>
                  <a:pt x="64568" y="5595755"/>
                  <a:pt x="130628" y="5551715"/>
                </a:cubicBezTo>
                <a:cubicBezTo>
                  <a:pt x="139337" y="5538652"/>
                  <a:pt x="145653" y="5523627"/>
                  <a:pt x="156754" y="5512526"/>
                </a:cubicBezTo>
                <a:cubicBezTo>
                  <a:pt x="259507" y="5409773"/>
                  <a:pt x="128135" y="5575608"/>
                  <a:pt x="235131" y="5447212"/>
                </a:cubicBezTo>
                <a:cubicBezTo>
                  <a:pt x="245182" y="5435151"/>
                  <a:pt x="249442" y="5418361"/>
                  <a:pt x="261257" y="5408023"/>
                </a:cubicBezTo>
                <a:cubicBezTo>
                  <a:pt x="284887" y="5387347"/>
                  <a:pt x="313508" y="5373189"/>
                  <a:pt x="339634" y="5355772"/>
                </a:cubicBezTo>
                <a:lnTo>
                  <a:pt x="418011" y="5303520"/>
                </a:lnTo>
                <a:cubicBezTo>
                  <a:pt x="431074" y="5294811"/>
                  <a:pt x="442306" y="5282360"/>
                  <a:pt x="457200" y="5277395"/>
                </a:cubicBezTo>
                <a:cubicBezTo>
                  <a:pt x="470263" y="5273041"/>
                  <a:pt x="484072" y="5270490"/>
                  <a:pt x="496388" y="5264332"/>
                </a:cubicBezTo>
                <a:cubicBezTo>
                  <a:pt x="597676" y="5213687"/>
                  <a:pt x="476267" y="5257976"/>
                  <a:pt x="574766" y="5225143"/>
                </a:cubicBezTo>
                <a:cubicBezTo>
                  <a:pt x="674914" y="5229497"/>
                  <a:pt x="775263" y="5230518"/>
                  <a:pt x="875211" y="5238206"/>
                </a:cubicBezTo>
                <a:cubicBezTo>
                  <a:pt x="888940" y="5239262"/>
                  <a:pt x="901160" y="5247486"/>
                  <a:pt x="914400" y="5251269"/>
                </a:cubicBezTo>
                <a:cubicBezTo>
                  <a:pt x="931662" y="5256201"/>
                  <a:pt x="949389" y="5259400"/>
                  <a:pt x="966651" y="5264332"/>
                </a:cubicBezTo>
                <a:cubicBezTo>
                  <a:pt x="979891" y="5268115"/>
                  <a:pt x="992600" y="5273612"/>
                  <a:pt x="1005840" y="5277395"/>
                </a:cubicBezTo>
                <a:cubicBezTo>
                  <a:pt x="1060406" y="5292985"/>
                  <a:pt x="1074875" y="5293255"/>
                  <a:pt x="1136468" y="5303520"/>
                </a:cubicBezTo>
                <a:cubicBezTo>
                  <a:pt x="1149531" y="5307874"/>
                  <a:pt x="1162299" y="5313243"/>
                  <a:pt x="1175657" y="5316583"/>
                </a:cubicBezTo>
                <a:cubicBezTo>
                  <a:pt x="1212172" y="5325712"/>
                  <a:pt x="1284408" y="5336886"/>
                  <a:pt x="1319348" y="5342709"/>
                </a:cubicBezTo>
                <a:cubicBezTo>
                  <a:pt x="1415147" y="5390608"/>
                  <a:pt x="1325497" y="5351512"/>
                  <a:pt x="1436914" y="5381898"/>
                </a:cubicBezTo>
                <a:cubicBezTo>
                  <a:pt x="1463482" y="5389144"/>
                  <a:pt x="1489165" y="5399315"/>
                  <a:pt x="1515291" y="5408023"/>
                </a:cubicBezTo>
                <a:lnTo>
                  <a:pt x="1593668" y="5434149"/>
                </a:lnTo>
                <a:cubicBezTo>
                  <a:pt x="1606731" y="5438503"/>
                  <a:pt x="1619355" y="5444512"/>
                  <a:pt x="1632857" y="5447212"/>
                </a:cubicBezTo>
                <a:lnTo>
                  <a:pt x="1698171" y="5460275"/>
                </a:lnTo>
                <a:cubicBezTo>
                  <a:pt x="1724230" y="5465013"/>
                  <a:pt x="1750650" y="5467788"/>
                  <a:pt x="1776548" y="5473338"/>
                </a:cubicBezTo>
                <a:cubicBezTo>
                  <a:pt x="1811657" y="5480861"/>
                  <a:pt x="1881051" y="5499463"/>
                  <a:pt x="1881051" y="5499463"/>
                </a:cubicBezTo>
                <a:cubicBezTo>
                  <a:pt x="1894114" y="5508172"/>
                  <a:pt x="1905810" y="5519404"/>
                  <a:pt x="1920240" y="5525589"/>
                </a:cubicBezTo>
                <a:cubicBezTo>
                  <a:pt x="1936741" y="5532661"/>
                  <a:pt x="1955229" y="5533720"/>
                  <a:pt x="1972491" y="5538652"/>
                </a:cubicBezTo>
                <a:cubicBezTo>
                  <a:pt x="2094393" y="5573482"/>
                  <a:pt x="1868256" y="5523570"/>
                  <a:pt x="2129246" y="5564778"/>
                </a:cubicBezTo>
                <a:cubicBezTo>
                  <a:pt x="2173108" y="5571703"/>
                  <a:pt x="2259874" y="5590903"/>
                  <a:pt x="2259874" y="5590903"/>
                </a:cubicBezTo>
                <a:cubicBezTo>
                  <a:pt x="2299660" y="5589173"/>
                  <a:pt x="2550593" y="5588124"/>
                  <a:pt x="2651760" y="5564778"/>
                </a:cubicBezTo>
                <a:cubicBezTo>
                  <a:pt x="2678594" y="5558586"/>
                  <a:pt x="2704011" y="5547361"/>
                  <a:pt x="2730137" y="5538652"/>
                </a:cubicBezTo>
                <a:lnTo>
                  <a:pt x="2847703" y="5499463"/>
                </a:lnTo>
                <a:lnTo>
                  <a:pt x="2886891" y="5486400"/>
                </a:lnTo>
                <a:lnTo>
                  <a:pt x="2926080" y="5473338"/>
                </a:lnTo>
                <a:cubicBezTo>
                  <a:pt x="2939143" y="5460275"/>
                  <a:pt x="2953926" y="5448731"/>
                  <a:pt x="2965268" y="5434149"/>
                </a:cubicBezTo>
                <a:cubicBezTo>
                  <a:pt x="2984545" y="5409364"/>
                  <a:pt x="2995318" y="5377975"/>
                  <a:pt x="3017520" y="5355772"/>
                </a:cubicBezTo>
                <a:cubicBezTo>
                  <a:pt x="3030583" y="5342709"/>
                  <a:pt x="3044881" y="5330775"/>
                  <a:pt x="3056708" y="5316583"/>
                </a:cubicBezTo>
                <a:cubicBezTo>
                  <a:pt x="3111135" y="5251271"/>
                  <a:pt x="3050179" y="5299165"/>
                  <a:pt x="3122023" y="5251269"/>
                </a:cubicBezTo>
                <a:cubicBezTo>
                  <a:pt x="3147005" y="5176322"/>
                  <a:pt x="3117196" y="5246278"/>
                  <a:pt x="3174274" y="5172892"/>
                </a:cubicBezTo>
                <a:cubicBezTo>
                  <a:pt x="3193551" y="5148107"/>
                  <a:pt x="3209109" y="5120641"/>
                  <a:pt x="3226526" y="5094515"/>
                </a:cubicBezTo>
                <a:lnTo>
                  <a:pt x="3252651" y="5055326"/>
                </a:lnTo>
                <a:lnTo>
                  <a:pt x="3278777" y="5016138"/>
                </a:lnTo>
                <a:cubicBezTo>
                  <a:pt x="3283746" y="4991292"/>
                  <a:pt x="3291513" y="4938416"/>
                  <a:pt x="3304903" y="4911635"/>
                </a:cubicBezTo>
                <a:cubicBezTo>
                  <a:pt x="3311924" y="4897593"/>
                  <a:pt x="3324652" y="4886792"/>
                  <a:pt x="3331028" y="4872446"/>
                </a:cubicBezTo>
                <a:cubicBezTo>
                  <a:pt x="3342213" y="4847281"/>
                  <a:pt x="3341878" y="4816983"/>
                  <a:pt x="3357154" y="4794069"/>
                </a:cubicBezTo>
                <a:cubicBezTo>
                  <a:pt x="3365863" y="4781006"/>
                  <a:pt x="3376259" y="4768922"/>
                  <a:pt x="3383280" y="4754880"/>
                </a:cubicBezTo>
                <a:cubicBezTo>
                  <a:pt x="3393721" y="4733999"/>
                  <a:pt x="3403825" y="4682973"/>
                  <a:pt x="3409406" y="4663440"/>
                </a:cubicBezTo>
                <a:cubicBezTo>
                  <a:pt x="3413189" y="4650201"/>
                  <a:pt x="3418114" y="4637315"/>
                  <a:pt x="3422468" y="4624252"/>
                </a:cubicBezTo>
                <a:cubicBezTo>
                  <a:pt x="3418114" y="4550229"/>
                  <a:pt x="3414338" y="4476170"/>
                  <a:pt x="3409406" y="4402183"/>
                </a:cubicBezTo>
                <a:cubicBezTo>
                  <a:pt x="3405630" y="4345536"/>
                  <a:pt x="3403385" y="4288700"/>
                  <a:pt x="3396343" y="4232366"/>
                </a:cubicBezTo>
                <a:cubicBezTo>
                  <a:pt x="3394635" y="4218703"/>
                  <a:pt x="3386620" y="4206536"/>
                  <a:pt x="3383280" y="4193178"/>
                </a:cubicBezTo>
                <a:cubicBezTo>
                  <a:pt x="3377895" y="4171638"/>
                  <a:pt x="3375602" y="4149403"/>
                  <a:pt x="3370217" y="4127863"/>
                </a:cubicBezTo>
                <a:cubicBezTo>
                  <a:pt x="3366877" y="4114505"/>
                  <a:pt x="3360937" y="4101914"/>
                  <a:pt x="3357154" y="4088675"/>
                </a:cubicBezTo>
                <a:cubicBezTo>
                  <a:pt x="3344654" y="4044926"/>
                  <a:pt x="3338659" y="3999432"/>
                  <a:pt x="3317966" y="3958046"/>
                </a:cubicBezTo>
                <a:cubicBezTo>
                  <a:pt x="3309257" y="3940629"/>
                  <a:pt x="3301501" y="3922702"/>
                  <a:pt x="3291840" y="3905795"/>
                </a:cubicBezTo>
                <a:cubicBezTo>
                  <a:pt x="3284051" y="3892164"/>
                  <a:pt x="3272735" y="3880648"/>
                  <a:pt x="3265714" y="3866606"/>
                </a:cubicBezTo>
                <a:cubicBezTo>
                  <a:pt x="3227904" y="3790987"/>
                  <a:pt x="3287751" y="3862519"/>
                  <a:pt x="3213463" y="3788229"/>
                </a:cubicBezTo>
                <a:cubicBezTo>
                  <a:pt x="3182372" y="3694958"/>
                  <a:pt x="3210251" y="3725128"/>
                  <a:pt x="3148148" y="3683726"/>
                </a:cubicBezTo>
                <a:cubicBezTo>
                  <a:pt x="3123268" y="3609082"/>
                  <a:pt x="3155613" y="3671285"/>
                  <a:pt x="3095897" y="3631475"/>
                </a:cubicBezTo>
                <a:cubicBezTo>
                  <a:pt x="3031694" y="3588673"/>
                  <a:pt x="3078779" y="3601294"/>
                  <a:pt x="3030583" y="3553098"/>
                </a:cubicBezTo>
                <a:cubicBezTo>
                  <a:pt x="3019482" y="3541997"/>
                  <a:pt x="3004457" y="3535681"/>
                  <a:pt x="2991394" y="3526972"/>
                </a:cubicBezTo>
                <a:cubicBezTo>
                  <a:pt x="2958559" y="3428468"/>
                  <a:pt x="3006670" y="3546067"/>
                  <a:pt x="2939143" y="3461658"/>
                </a:cubicBezTo>
                <a:cubicBezTo>
                  <a:pt x="2867033" y="3371520"/>
                  <a:pt x="2999201" y="3471216"/>
                  <a:pt x="2886891" y="3396343"/>
                </a:cubicBezTo>
                <a:cubicBezTo>
                  <a:pt x="2878183" y="3383280"/>
                  <a:pt x="2870816" y="3369216"/>
                  <a:pt x="2860766" y="3357155"/>
                </a:cubicBezTo>
                <a:cubicBezTo>
                  <a:pt x="2848939" y="3342963"/>
                  <a:pt x="2832315" y="3332999"/>
                  <a:pt x="2821577" y="3317966"/>
                </a:cubicBezTo>
                <a:cubicBezTo>
                  <a:pt x="2810259" y="3302120"/>
                  <a:pt x="2805772" y="3282228"/>
                  <a:pt x="2795451" y="3265715"/>
                </a:cubicBezTo>
                <a:cubicBezTo>
                  <a:pt x="2783912" y="3247253"/>
                  <a:pt x="2768748" y="3231299"/>
                  <a:pt x="2756263" y="3213463"/>
                </a:cubicBezTo>
                <a:cubicBezTo>
                  <a:pt x="2738257" y="3187740"/>
                  <a:pt x="2721428" y="3161212"/>
                  <a:pt x="2704011" y="3135086"/>
                </a:cubicBezTo>
                <a:cubicBezTo>
                  <a:pt x="2695303" y="3122023"/>
                  <a:pt x="2688987" y="3106999"/>
                  <a:pt x="2677886" y="3095898"/>
                </a:cubicBezTo>
                <a:cubicBezTo>
                  <a:pt x="2648995" y="3067007"/>
                  <a:pt x="2630758" y="3053894"/>
                  <a:pt x="2612571" y="3017520"/>
                </a:cubicBezTo>
                <a:cubicBezTo>
                  <a:pt x="2606413" y="3005204"/>
                  <a:pt x="2605666" y="2990648"/>
                  <a:pt x="2599508" y="2978332"/>
                </a:cubicBezTo>
                <a:cubicBezTo>
                  <a:pt x="2592487" y="2964290"/>
                  <a:pt x="2580404" y="2953185"/>
                  <a:pt x="2573383" y="2939143"/>
                </a:cubicBezTo>
                <a:cubicBezTo>
                  <a:pt x="2567225" y="2926827"/>
                  <a:pt x="2566478" y="2912271"/>
                  <a:pt x="2560320" y="2899955"/>
                </a:cubicBezTo>
                <a:cubicBezTo>
                  <a:pt x="2553299" y="2885913"/>
                  <a:pt x="2543319" y="2873541"/>
                  <a:pt x="2534194" y="2860766"/>
                </a:cubicBezTo>
                <a:cubicBezTo>
                  <a:pt x="2514167" y="2832728"/>
                  <a:pt x="2486472" y="2800112"/>
                  <a:pt x="2468880" y="2769326"/>
                </a:cubicBezTo>
                <a:cubicBezTo>
                  <a:pt x="2459219" y="2752419"/>
                  <a:pt x="2450425" y="2734973"/>
                  <a:pt x="2442754" y="2717075"/>
                </a:cubicBezTo>
                <a:cubicBezTo>
                  <a:pt x="2437330" y="2704419"/>
                  <a:pt x="2435849" y="2690202"/>
                  <a:pt x="2429691" y="2677886"/>
                </a:cubicBezTo>
                <a:cubicBezTo>
                  <a:pt x="2422670" y="2663844"/>
                  <a:pt x="2409942" y="2653044"/>
                  <a:pt x="2403566" y="2638698"/>
                </a:cubicBezTo>
                <a:cubicBezTo>
                  <a:pt x="2341388" y="2498797"/>
                  <a:pt x="2410438" y="2609816"/>
                  <a:pt x="2351314" y="2521132"/>
                </a:cubicBezTo>
                <a:lnTo>
                  <a:pt x="2299063" y="2364378"/>
                </a:lnTo>
                <a:lnTo>
                  <a:pt x="2286000" y="2325189"/>
                </a:lnTo>
                <a:cubicBezTo>
                  <a:pt x="2281646" y="2312126"/>
                  <a:pt x="2279095" y="2298316"/>
                  <a:pt x="2272937" y="2286000"/>
                </a:cubicBezTo>
                <a:cubicBezTo>
                  <a:pt x="2264228" y="2268583"/>
                  <a:pt x="2254482" y="2251647"/>
                  <a:pt x="2246811" y="2233749"/>
                </a:cubicBezTo>
                <a:cubicBezTo>
                  <a:pt x="2232176" y="2199600"/>
                  <a:pt x="2231735" y="2179141"/>
                  <a:pt x="2220686" y="2142309"/>
                </a:cubicBezTo>
                <a:cubicBezTo>
                  <a:pt x="2212773" y="2115931"/>
                  <a:pt x="2203269" y="2090058"/>
                  <a:pt x="2194560" y="2063932"/>
                </a:cubicBezTo>
                <a:cubicBezTo>
                  <a:pt x="2190206" y="2050869"/>
                  <a:pt x="2184837" y="2038101"/>
                  <a:pt x="2181497" y="2024743"/>
                </a:cubicBezTo>
                <a:lnTo>
                  <a:pt x="2155371" y="1920240"/>
                </a:lnTo>
                <a:cubicBezTo>
                  <a:pt x="2137388" y="1650497"/>
                  <a:pt x="2121727" y="1504970"/>
                  <a:pt x="2155371" y="1188720"/>
                </a:cubicBezTo>
                <a:cubicBezTo>
                  <a:pt x="2158693" y="1157497"/>
                  <a:pt x="2190206" y="1136469"/>
                  <a:pt x="2207623" y="1110343"/>
                </a:cubicBezTo>
                <a:cubicBezTo>
                  <a:pt x="2272487" y="1013048"/>
                  <a:pt x="2189120" y="1132545"/>
                  <a:pt x="2272937" y="1031966"/>
                </a:cubicBezTo>
                <a:cubicBezTo>
                  <a:pt x="2282988" y="1019905"/>
                  <a:pt x="2287248" y="1003116"/>
                  <a:pt x="2299063" y="992778"/>
                </a:cubicBezTo>
                <a:cubicBezTo>
                  <a:pt x="2322693" y="972101"/>
                  <a:pt x="2377440" y="940526"/>
                  <a:pt x="2377440" y="940526"/>
                </a:cubicBezTo>
                <a:cubicBezTo>
                  <a:pt x="2399464" y="852430"/>
                  <a:pt x="2377808" y="900971"/>
                  <a:pt x="2468880" y="809898"/>
                </a:cubicBezTo>
                <a:lnTo>
                  <a:pt x="2521131" y="757646"/>
                </a:lnTo>
                <a:cubicBezTo>
                  <a:pt x="2534194" y="744583"/>
                  <a:pt x="2544949" y="728705"/>
                  <a:pt x="2560320" y="718458"/>
                </a:cubicBezTo>
                <a:lnTo>
                  <a:pt x="2677886" y="640080"/>
                </a:lnTo>
                <a:lnTo>
                  <a:pt x="2717074" y="613955"/>
                </a:lnTo>
                <a:cubicBezTo>
                  <a:pt x="2725783" y="600892"/>
                  <a:pt x="2732099" y="585868"/>
                  <a:pt x="2743200" y="574766"/>
                </a:cubicBezTo>
                <a:cubicBezTo>
                  <a:pt x="2763732" y="554234"/>
                  <a:pt x="2811583" y="535325"/>
                  <a:pt x="2834640" y="522515"/>
                </a:cubicBezTo>
                <a:cubicBezTo>
                  <a:pt x="2856835" y="510185"/>
                  <a:pt x="2877760" y="495656"/>
                  <a:pt x="2899954" y="483326"/>
                </a:cubicBezTo>
                <a:cubicBezTo>
                  <a:pt x="2916977" y="473869"/>
                  <a:pt x="2935299" y="466861"/>
                  <a:pt x="2952206" y="457200"/>
                </a:cubicBezTo>
                <a:cubicBezTo>
                  <a:pt x="2965837" y="449411"/>
                  <a:pt x="2977048" y="437451"/>
                  <a:pt x="2991394" y="431075"/>
                </a:cubicBezTo>
                <a:cubicBezTo>
                  <a:pt x="3016559" y="419890"/>
                  <a:pt x="3046857" y="420225"/>
                  <a:pt x="3069771" y="404949"/>
                </a:cubicBezTo>
                <a:cubicBezTo>
                  <a:pt x="3243735" y="288973"/>
                  <a:pt x="2985911" y="455891"/>
                  <a:pt x="3148148" y="365760"/>
                </a:cubicBezTo>
                <a:cubicBezTo>
                  <a:pt x="3175596" y="350511"/>
                  <a:pt x="3200400" y="330926"/>
                  <a:pt x="3226526" y="313509"/>
                </a:cubicBezTo>
                <a:cubicBezTo>
                  <a:pt x="3269451" y="284893"/>
                  <a:pt x="3322789" y="246989"/>
                  <a:pt x="3370217" y="235132"/>
                </a:cubicBezTo>
                <a:lnTo>
                  <a:pt x="3474720" y="209006"/>
                </a:lnTo>
                <a:cubicBezTo>
                  <a:pt x="3536895" y="167555"/>
                  <a:pt x="3489473" y="192824"/>
                  <a:pt x="3566160" y="169818"/>
                </a:cubicBezTo>
                <a:cubicBezTo>
                  <a:pt x="3592538" y="161905"/>
                  <a:pt x="3618411" y="152401"/>
                  <a:pt x="3644537" y="143692"/>
                </a:cubicBezTo>
                <a:lnTo>
                  <a:pt x="3683726" y="130629"/>
                </a:lnTo>
                <a:cubicBezTo>
                  <a:pt x="3696789" y="126275"/>
                  <a:pt x="3709332" y="119830"/>
                  <a:pt x="3722914" y="117566"/>
                </a:cubicBezTo>
                <a:lnTo>
                  <a:pt x="3801291" y="104503"/>
                </a:lnTo>
                <a:cubicBezTo>
                  <a:pt x="3823136" y="100531"/>
                  <a:pt x="3844675" y="94903"/>
                  <a:pt x="3866606" y="91440"/>
                </a:cubicBezTo>
                <a:cubicBezTo>
                  <a:pt x="3927431" y="81836"/>
                  <a:pt x="4049486" y="65315"/>
                  <a:pt x="4049486" y="65315"/>
                </a:cubicBezTo>
                <a:cubicBezTo>
                  <a:pt x="4171406" y="69669"/>
                  <a:pt x="4293486" y="70768"/>
                  <a:pt x="4415246" y="78378"/>
                </a:cubicBezTo>
                <a:cubicBezTo>
                  <a:pt x="4433164" y="79498"/>
                  <a:pt x="4450687" y="85136"/>
                  <a:pt x="4467497" y="91440"/>
                </a:cubicBezTo>
                <a:cubicBezTo>
                  <a:pt x="4485730" y="98277"/>
                  <a:pt x="4501668" y="110334"/>
                  <a:pt x="4519748" y="117566"/>
                </a:cubicBezTo>
                <a:cubicBezTo>
                  <a:pt x="4545317" y="127794"/>
                  <a:pt x="4572000" y="134983"/>
                  <a:pt x="4598126" y="143692"/>
                </a:cubicBezTo>
                <a:lnTo>
                  <a:pt x="4637314" y="156755"/>
                </a:lnTo>
                <a:lnTo>
                  <a:pt x="4676503" y="169818"/>
                </a:lnTo>
                <a:lnTo>
                  <a:pt x="4715691" y="182880"/>
                </a:lnTo>
                <a:cubicBezTo>
                  <a:pt x="4777794" y="224282"/>
                  <a:pt x="4739986" y="204042"/>
                  <a:pt x="4833257" y="235132"/>
                </a:cubicBezTo>
                <a:lnTo>
                  <a:pt x="4872446" y="248195"/>
                </a:lnTo>
                <a:cubicBezTo>
                  <a:pt x="4885509" y="252549"/>
                  <a:pt x="4898132" y="258558"/>
                  <a:pt x="4911634" y="261258"/>
                </a:cubicBezTo>
                <a:cubicBezTo>
                  <a:pt x="4936479" y="266227"/>
                  <a:pt x="4989357" y="273993"/>
                  <a:pt x="5016137" y="287383"/>
                </a:cubicBezTo>
                <a:cubicBezTo>
                  <a:pt x="5030179" y="294404"/>
                  <a:pt x="5041695" y="305720"/>
                  <a:pt x="5055326" y="313509"/>
                </a:cubicBezTo>
                <a:cubicBezTo>
                  <a:pt x="5072233" y="323170"/>
                  <a:pt x="5090670" y="329974"/>
                  <a:pt x="5107577" y="339635"/>
                </a:cubicBezTo>
                <a:cubicBezTo>
                  <a:pt x="5178478" y="380149"/>
                  <a:pt x="5114107" y="354874"/>
                  <a:pt x="5185954" y="378823"/>
                </a:cubicBezTo>
                <a:cubicBezTo>
                  <a:pt x="5219767" y="412636"/>
                  <a:pt x="5256645" y="454637"/>
                  <a:pt x="5303520" y="470263"/>
                </a:cubicBezTo>
                <a:cubicBezTo>
                  <a:pt x="5357602" y="488291"/>
                  <a:pt x="5331251" y="475688"/>
                  <a:pt x="5381897" y="509452"/>
                </a:cubicBezTo>
                <a:cubicBezTo>
                  <a:pt x="5390606" y="522515"/>
                  <a:pt x="5395764" y="538833"/>
                  <a:pt x="5408023" y="548640"/>
                </a:cubicBezTo>
                <a:cubicBezTo>
                  <a:pt x="5418775" y="557242"/>
                  <a:pt x="5434555" y="556279"/>
                  <a:pt x="5447211" y="561703"/>
                </a:cubicBezTo>
                <a:cubicBezTo>
                  <a:pt x="5465110" y="569374"/>
                  <a:pt x="5482950" y="577508"/>
                  <a:pt x="5499463" y="587829"/>
                </a:cubicBezTo>
                <a:cubicBezTo>
                  <a:pt x="5517925" y="599368"/>
                  <a:pt x="5532241" y="617282"/>
                  <a:pt x="5551714" y="627018"/>
                </a:cubicBezTo>
                <a:cubicBezTo>
                  <a:pt x="5567772" y="635047"/>
                  <a:pt x="5586703" y="635148"/>
                  <a:pt x="5603966" y="640080"/>
                </a:cubicBezTo>
                <a:cubicBezTo>
                  <a:pt x="5617206" y="643863"/>
                  <a:pt x="5630838" y="646985"/>
                  <a:pt x="5643154" y="653143"/>
                </a:cubicBezTo>
                <a:cubicBezTo>
                  <a:pt x="5657196" y="660164"/>
                  <a:pt x="5668712" y="671480"/>
                  <a:pt x="5682343" y="679269"/>
                </a:cubicBezTo>
                <a:cubicBezTo>
                  <a:pt x="5822931" y="759606"/>
                  <a:pt x="5621236" y="629823"/>
                  <a:pt x="5812971" y="757646"/>
                </a:cubicBezTo>
                <a:cubicBezTo>
                  <a:pt x="5826034" y="766355"/>
                  <a:pt x="5841059" y="772671"/>
                  <a:pt x="5852160" y="783772"/>
                </a:cubicBezTo>
                <a:cubicBezTo>
                  <a:pt x="5901085" y="832697"/>
                  <a:pt x="5873823" y="817118"/>
                  <a:pt x="5930537" y="836023"/>
                </a:cubicBezTo>
                <a:cubicBezTo>
                  <a:pt x="6017820" y="923306"/>
                  <a:pt x="5912678" y="832656"/>
                  <a:pt x="6035040" y="888275"/>
                </a:cubicBezTo>
                <a:cubicBezTo>
                  <a:pt x="6063625" y="901268"/>
                  <a:pt x="6085333" y="926484"/>
                  <a:pt x="6113417" y="940526"/>
                </a:cubicBezTo>
                <a:cubicBezTo>
                  <a:pt x="6146692" y="957164"/>
                  <a:pt x="6182884" y="967202"/>
                  <a:pt x="6217920" y="979715"/>
                </a:cubicBezTo>
                <a:cubicBezTo>
                  <a:pt x="6243854" y="988977"/>
                  <a:pt x="6271666" y="993524"/>
                  <a:pt x="6296297" y="1005840"/>
                </a:cubicBezTo>
                <a:cubicBezTo>
                  <a:pt x="6313714" y="1014549"/>
                  <a:pt x="6330650" y="1024295"/>
                  <a:pt x="6348548" y="1031966"/>
                </a:cubicBezTo>
                <a:cubicBezTo>
                  <a:pt x="6374783" y="1043210"/>
                  <a:pt x="6413475" y="1051464"/>
                  <a:pt x="6439988" y="1058092"/>
                </a:cubicBezTo>
                <a:cubicBezTo>
                  <a:pt x="6453051" y="1066801"/>
                  <a:pt x="6464747" y="1078034"/>
                  <a:pt x="6479177" y="1084218"/>
                </a:cubicBezTo>
                <a:cubicBezTo>
                  <a:pt x="6537782" y="1109334"/>
                  <a:pt x="6519768" y="1084919"/>
                  <a:pt x="6570617" y="1110343"/>
                </a:cubicBezTo>
                <a:cubicBezTo>
                  <a:pt x="6613672" y="1131871"/>
                  <a:pt x="6601569" y="1142236"/>
                  <a:pt x="6648994" y="1149532"/>
                </a:cubicBezTo>
                <a:cubicBezTo>
                  <a:pt x="6705129" y="1158168"/>
                  <a:pt x="6905927" y="1172311"/>
                  <a:pt x="6949440" y="1175658"/>
                </a:cubicBezTo>
                <a:cubicBezTo>
                  <a:pt x="7007635" y="1185357"/>
                  <a:pt x="7106124" y="1203527"/>
                  <a:pt x="7158446" y="1201783"/>
                </a:cubicBezTo>
                <a:cubicBezTo>
                  <a:pt x="7245917" y="1198867"/>
                  <a:pt x="7419703" y="1175658"/>
                  <a:pt x="7419703" y="1175658"/>
                </a:cubicBezTo>
                <a:cubicBezTo>
                  <a:pt x="7437120" y="1171304"/>
                  <a:pt x="7454210" y="1165325"/>
                  <a:pt x="7471954" y="1162595"/>
                </a:cubicBezTo>
                <a:cubicBezTo>
                  <a:pt x="7510925" y="1156599"/>
                  <a:pt x="7550395" y="1154423"/>
                  <a:pt x="7589520" y="1149532"/>
                </a:cubicBezTo>
                <a:cubicBezTo>
                  <a:pt x="7620072" y="1145713"/>
                  <a:pt x="7650480" y="1140823"/>
                  <a:pt x="7680960" y="1136469"/>
                </a:cubicBezTo>
                <a:cubicBezTo>
                  <a:pt x="7707877" y="1118524"/>
                  <a:pt x="7760695" y="1082413"/>
                  <a:pt x="7785463" y="1071155"/>
                </a:cubicBezTo>
                <a:cubicBezTo>
                  <a:pt x="7810534" y="1059759"/>
                  <a:pt x="7863840" y="1045029"/>
                  <a:pt x="7863840" y="1045029"/>
                </a:cubicBezTo>
                <a:cubicBezTo>
                  <a:pt x="7899866" y="1009002"/>
                  <a:pt x="7899778" y="1003966"/>
                  <a:pt x="7942217" y="979715"/>
                </a:cubicBezTo>
                <a:cubicBezTo>
                  <a:pt x="7959124" y="970054"/>
                  <a:pt x="7977955" y="963910"/>
                  <a:pt x="7994468" y="953589"/>
                </a:cubicBezTo>
                <a:cubicBezTo>
                  <a:pt x="8012930" y="942050"/>
                  <a:pt x="8028884" y="926885"/>
                  <a:pt x="8046720" y="914400"/>
                </a:cubicBezTo>
                <a:cubicBezTo>
                  <a:pt x="8072443" y="896394"/>
                  <a:pt x="8098971" y="879566"/>
                  <a:pt x="8125097" y="862149"/>
                </a:cubicBezTo>
                <a:cubicBezTo>
                  <a:pt x="8138160" y="853440"/>
                  <a:pt x="8149392" y="840988"/>
                  <a:pt x="8164286" y="836023"/>
                </a:cubicBezTo>
                <a:cubicBezTo>
                  <a:pt x="8324621" y="782579"/>
                  <a:pt x="8165694" y="841851"/>
                  <a:pt x="8307977" y="770709"/>
                </a:cubicBezTo>
                <a:cubicBezTo>
                  <a:pt x="8320293" y="764551"/>
                  <a:pt x="8334273" y="762481"/>
                  <a:pt x="8347166" y="757646"/>
                </a:cubicBezTo>
                <a:cubicBezTo>
                  <a:pt x="8369121" y="749413"/>
                  <a:pt x="8391507" y="742006"/>
                  <a:pt x="8412480" y="731520"/>
                </a:cubicBezTo>
                <a:cubicBezTo>
                  <a:pt x="8543671" y="665924"/>
                  <a:pt x="8343604" y="747977"/>
                  <a:pt x="8503920" y="679269"/>
                </a:cubicBezTo>
                <a:cubicBezTo>
                  <a:pt x="8516576" y="673845"/>
                  <a:pt x="8530792" y="672364"/>
                  <a:pt x="8543108" y="666206"/>
                </a:cubicBezTo>
                <a:cubicBezTo>
                  <a:pt x="8644388" y="615565"/>
                  <a:pt x="8522994" y="659846"/>
                  <a:pt x="8621486" y="627018"/>
                </a:cubicBezTo>
                <a:cubicBezTo>
                  <a:pt x="8634549" y="618309"/>
                  <a:pt x="8650867" y="613151"/>
                  <a:pt x="8660674" y="600892"/>
                </a:cubicBezTo>
                <a:cubicBezTo>
                  <a:pt x="8669276" y="590140"/>
                  <a:pt x="8664000" y="571440"/>
                  <a:pt x="8673737" y="561703"/>
                </a:cubicBezTo>
                <a:cubicBezTo>
                  <a:pt x="8695940" y="539500"/>
                  <a:pt x="8727595" y="529067"/>
                  <a:pt x="8752114" y="509452"/>
                </a:cubicBezTo>
                <a:cubicBezTo>
                  <a:pt x="8771348" y="494065"/>
                  <a:pt x="8785829" y="473420"/>
                  <a:pt x="8804366" y="457200"/>
                </a:cubicBezTo>
                <a:cubicBezTo>
                  <a:pt x="8820751" y="442864"/>
                  <a:pt x="8840508" y="432657"/>
                  <a:pt x="8856617" y="418012"/>
                </a:cubicBezTo>
                <a:cubicBezTo>
                  <a:pt x="8888512" y="389016"/>
                  <a:pt x="8913573" y="352435"/>
                  <a:pt x="8948057" y="326572"/>
                </a:cubicBezTo>
                <a:cubicBezTo>
                  <a:pt x="8965474" y="313509"/>
                  <a:pt x="8984913" y="302778"/>
                  <a:pt x="9000308" y="287383"/>
                </a:cubicBezTo>
                <a:cubicBezTo>
                  <a:pt x="9011409" y="276282"/>
                  <a:pt x="9013121" y="256516"/>
                  <a:pt x="9026434" y="248195"/>
                </a:cubicBezTo>
                <a:cubicBezTo>
                  <a:pt x="9049787" y="233599"/>
                  <a:pt x="9081897" y="237345"/>
                  <a:pt x="9104811" y="222069"/>
                </a:cubicBezTo>
                <a:cubicBezTo>
                  <a:pt x="9117874" y="213360"/>
                  <a:pt x="9129958" y="202964"/>
                  <a:pt x="9144000" y="195943"/>
                </a:cubicBezTo>
                <a:cubicBezTo>
                  <a:pt x="9252105" y="141890"/>
                  <a:pt x="9099533" y="238299"/>
                  <a:pt x="9235440" y="156755"/>
                </a:cubicBezTo>
                <a:cubicBezTo>
                  <a:pt x="9262365" y="140600"/>
                  <a:pt x="9313817" y="104503"/>
                  <a:pt x="9313817" y="104503"/>
                </a:cubicBezTo>
                <a:cubicBezTo>
                  <a:pt x="9388693" y="-7808"/>
                  <a:pt x="9288992" y="124364"/>
                  <a:pt x="9379131" y="52252"/>
                </a:cubicBezTo>
                <a:cubicBezTo>
                  <a:pt x="9484216" y="-31818"/>
                  <a:pt x="9345596" y="42894"/>
                  <a:pt x="9431383" y="0"/>
                </a:cubicBezTo>
              </a:path>
            </a:pathLst>
          </a:custGeom>
          <a:solidFill>
            <a:schemeClr val="bg1"/>
          </a:solidFill>
          <a:ln w="190500" cap="flat" cmpd="sng">
            <a:solidFill>
              <a:srgbClr val="002060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81" y="198845"/>
            <a:ext cx="5144485" cy="6162766"/>
          </a:xfrm>
        </p:spPr>
        <p:txBody>
          <a:bodyPr anchor="t">
            <a:norm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What goes on the string?</a:t>
            </a:r>
            <a:br>
              <a:rPr lang="en-US" dirty="0" smtClean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/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 </a:t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>The yellow bead goes on the string!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AutoShape 4" descr="Image result for blue b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580914" y="679269"/>
            <a:ext cx="1397725" cy="138466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Heart 11"/>
          <p:cNvSpPr/>
          <p:nvPr/>
        </p:nvSpPr>
        <p:spPr>
          <a:xfrm>
            <a:off x="9212929" y="1291279"/>
            <a:ext cx="1293223" cy="1328525"/>
          </a:xfrm>
          <a:prstGeom prst="hear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oon 12"/>
          <p:cNvSpPr/>
          <p:nvPr/>
        </p:nvSpPr>
        <p:spPr>
          <a:xfrm rot="517175">
            <a:off x="8514018" y="862147"/>
            <a:ext cx="774323" cy="1541417"/>
          </a:xfrm>
          <a:prstGeom prst="mo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" name="Teardrop 3"/>
          <p:cNvSpPr/>
          <p:nvPr/>
        </p:nvSpPr>
        <p:spPr>
          <a:xfrm>
            <a:off x="7233998" y="730582"/>
            <a:ext cx="1156664" cy="1296152"/>
          </a:xfrm>
          <a:prstGeom prst="teardrop">
            <a:avLst/>
          </a:prstGeom>
          <a:solidFill>
            <a:srgbClr val="FFFA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726434" y="6257836"/>
            <a:ext cx="53697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Presentation created by Cristina Correa-Barron, MS, CCC-SLP in 2018</a:t>
            </a:r>
          </a:p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The 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Picture Communication Symbols ©1981–2018 by Mayer-Johnson LLC. All Rights Reserved Worldwide. Used with permission.</a:t>
            </a:r>
            <a:endParaRPr lang="en-US" sz="1100" dirty="0"/>
          </a:p>
        </p:txBody>
      </p:sp>
      <p:pic>
        <p:nvPicPr>
          <p:cNvPr id="16" name="Picture 15" descr="right click and select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67" y="1957790"/>
            <a:ext cx="3033399" cy="158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060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98 0.76574 L -0.4198 0.76597 C -0.41836 0.76203 -0.41667 0.75902 -0.4155 0.75486 C -0.41485 0.75231 -0.41498 0.74953 -0.41459 0.74699 C -0.41407 0.74282 -0.41342 0.73888 -0.4129 0.73472 C -0.41224 0.72963 -0.41185 0.7243 -0.4112 0.71921 L -0.40847 0.70046 C -0.40821 0.69838 -0.40847 0.69606 -0.40769 0.69421 L -0.40508 0.68981 C -0.39805 0.69051 -0.39102 0.69004 -0.38412 0.6912 C -0.3823 0.69166 -0.3806 0.69351 -0.37891 0.69421 L -0.3754 0.69606 C -0.36836 0.6949 -0.36133 0.69467 -0.35443 0.69282 C -0.35261 0.69236 -0.35092 0.69097 -0.34922 0.68981 L -0.34662 0.68819 C -0.33907 0.68865 -0.33152 0.68912 -0.32396 0.68981 C -0.3224 0.68981 -0.32097 0.69097 -0.31954 0.6912 C -0.31446 0.69282 -0.3142 0.69236 -0.3099 0.69421 C -0.30821 0.69537 -0.30625 0.6956 -0.30469 0.69768 C -0.303 0.69953 -0.30144 0.70277 -0.29948 0.70393 C -0.29779 0.70463 -0.2961 0.70601 -0.29428 0.70694 C -0.2931 0.70717 -0.29193 0.70763 -0.29076 0.70833 C -0.28907 0.70949 -0.28737 0.71064 -0.28555 0.71134 C -0.28438 0.7118 -0.28321 0.7125 -0.28204 0.71319 C -0.2806 0.71388 -0.27917 0.71551 -0.27774 0.7162 C -0.27396 0.71736 -0.27019 0.71736 -0.26641 0.71759 C -0.24623 0.71736 -0.22618 0.71759 -0.20612 0.7162 C -0.2043 0.7162 -0.2017 0.71134 -0.2 0.70995 C -0.19362 0.70509 -0.19063 0.70648 -0.18256 0.70509 C -0.1806 0.70463 -0.17852 0.70463 -0.17657 0.70393 C -0.17553 0.70324 -0.17487 0.70138 -0.17396 0.70046 C -0.17305 0.69976 -0.17214 0.69953 -0.17123 0.69907 C -0.16954 0.69722 -0.16784 0.69467 -0.16602 0.69282 C -0.16342 0.69004 -0.16055 0.68726 -0.15821 0.68379 C -0.15573 0.67963 -0.15391 0.67453 -0.15118 0.67106 C -0.15 0.66967 -0.14883 0.66828 -0.14779 0.66643 C -0.1448 0.6618 -0.13946 0.65115 -0.13816 0.64629 L -0.13633 0.64027 C -0.13503 0.63101 -0.13594 0.63588 -0.13373 0.62476 L -0.13295 0.6199 C -0.13347 0.61157 -0.13399 0.60347 -0.13464 0.59537 C -0.1349 0.59305 -0.13503 0.58981 -0.13555 0.5875 C -0.13646 0.5831 -0.13907 0.57523 -0.13907 0.57569 C -0.13933 0.57268 -0.13946 0.56967 -0.13985 0.56713 C -0.14193 0.55439 -0.14232 0.55995 -0.14336 0.54282 C -0.14402 0.53356 -0.14428 0.52361 -0.14506 0.51458 C -0.14545 0.51134 -0.14571 0.50833 -0.14597 0.50532 C -0.14623 0.50231 -0.14688 0.49606 -0.14779 0.49305 C -0.14818 0.4912 -0.14883 0.49004 -0.14948 0.48819 C -0.15157 0.47291 -0.14857 0.49189 -0.153 0.47592 C -0.15352 0.47407 -0.15339 0.47152 -0.15378 0.46967 C -0.15482 0.46551 -0.15547 0.46064 -0.1573 0.4574 C -0.15795 0.45625 -0.1586 0.45578 -0.15912 0.45393 C -0.16576 0.43726 -0.16094 0.44652 -0.16524 0.43842 C -0.1668 0.43055 -0.16511 0.43796 -0.16784 0.42939 C -0.16849 0.42754 -0.16875 0.425 -0.16954 0.42314 C -0.17032 0.42129 -0.17123 0.42013 -0.17214 0.41828 C -0.17513 0.40787 -0.17318 0.41458 -0.17917 0.4 C -0.17995 0.39814 -0.18099 0.39629 -0.18178 0.39375 C -0.1823 0.39259 -0.18282 0.39074 -0.18347 0.38912 C -0.18425 0.38773 -0.18542 0.38657 -0.18607 0.38472 C -0.18685 0.38287 -0.18698 0.38032 -0.1879 0.37847 C -0.18881 0.37662 -0.19037 0.37546 -0.19128 0.37361 C -0.19206 0.37245 -0.19232 0.3706 -0.1931 0.36921 C -0.19388 0.36759 -0.19493 0.36736 -0.19571 0.3662 C -0.19727 0.36319 -0.19857 0.36064 -0.2 0.35833 C -0.20092 0.35694 -0.20196 0.35532 -0.20274 0.35347 C -0.20599 0.3456 -0.2043 0.34907 -0.20795 0.34259 C -0.21042 0.32939 -0.20691 0.3456 -0.21055 0.33495 C -0.21185 0.33101 -0.2129 0.32662 -0.21407 0.32245 L -0.21576 0.3162 C -0.21641 0.31435 -0.2168 0.31203 -0.21745 0.31018 L -0.21928 0.30555 C -0.22162 0.28912 -0.21836 0.30833 -0.22188 0.2949 C -0.22266 0.29143 -0.22305 0.28819 -0.22357 0.28541 C -0.22396 0.28356 -0.22422 0.28194 -0.22448 0.28055 C -0.22474 0.2787 -0.22487 0.27615 -0.2254 0.2743 C -0.22579 0.27222 -0.22657 0.27037 -0.22709 0.26828 C -0.22956 0.24189 -0.22618 0.275 -0.22969 0.25138 C -0.23308 0.22893 -0.228 0.25347 -0.2323 0.23426 C -0.23269 0.2287 -0.23269 0.22291 -0.23321 0.21736 C -0.23347 0.21365 -0.23438 0.21088 -0.2349 0.20787 L -0.23581 0.20324 C -0.23607 0.19375 -0.23672 0.18426 -0.23672 0.175 C -0.23672 0.15347 -0.23829 0.12638 -0.23412 0.10416 C -0.23373 0.10254 -0.2336 0.10069 -0.23321 0.0993 C -0.23269 0.09745 -0.23204 0.09513 -0.23152 0.09328 C -0.23099 0.08842 -0.23073 0.08518 -0.22969 0.08101 C -0.22917 0.07847 -0.22852 0.07662 -0.228 0.07476 C -0.22761 0.07291 -0.22748 0.07152 -0.22709 0.07013 C -0.22605 0.06574 -0.22344 0.0574 -0.22188 0.05416 C -0.22097 0.05301 -0.22006 0.05162 -0.21928 0.04976 C -0.21563 0.04189 -0.21967 0.04791 -0.21485 0.04189 C -0.21407 0.04004 -0.21329 0.03773 -0.21224 0.03588 C -0.2112 0.03402 -0.2099 0.03287 -0.20873 0.03125 C -0.20821 0.03032 -0.20769 0.02916 -0.20704 0.02824 C -0.20443 0.02453 -0.20404 0.02523 -0.20092 0.02199 C -0.2 0.02106 -0.19909 0.02013 -0.19831 0.01898 C -0.19766 0.01805 -0.19727 0.01643 -0.19662 0.01574 C -0.19519 0.01481 -0.19362 0.01481 -0.19219 0.01435 C -0.1905 0.01226 -0.18894 0.00926 -0.18698 0.0081 C -0.18607 0.00763 -0.18516 0.00717 -0.18438 0.00648 C -0.1754 -0.00232 -0.18243 0.00231 -0.17657 -0.00116 C -0.1754 -0.00278 -0.17435 -0.00463 -0.17305 -0.00602 C -0.16797 -0.01088 -0.17279 -0.00324 -0.16784 -0.01065 C -0.1668 -0.01204 -0.16615 -0.01389 -0.16524 -0.01528 C -0.16407 -0.01644 -0.16277 -0.01713 -0.16172 -0.01829 C -0.1599 -0.02014 -0.15847 -0.02338 -0.15652 -0.02454 C -0.1556 -0.025 -0.15469 -0.02547 -0.15378 -0.02616 C -0.1431 -0.03426 -0.15652 -0.02454 -0.14779 -0.03218 C -0.14688 -0.03311 -0.14597 -0.03334 -0.14506 -0.0338 C -0.13881 -0.04144 -0.14675 -0.03218 -0.13907 -0.04005 C -0.13816 -0.04098 -0.13737 -0.04237 -0.13633 -0.04306 C -0.13555 -0.04375 -0.13464 -0.04399 -0.13373 -0.04468 C -0.13256 -0.04561 -0.13152 -0.04676 -0.13034 -0.04769 C -0.12943 -0.04838 -0.12852 -0.04885 -0.12761 -0.04931 C -0.12618 -0.05024 -0.12474 -0.05139 -0.12331 -0.05232 C -0.12058 -0.05417 -0.11745 -0.05602 -0.11459 -0.05695 C -0.10612 -0.05996 -0.1125 -0.05718 -0.10326 -0.06019 C -0.10209 -0.06065 -0.10092 -0.06112 -0.09974 -0.06181 C -0.08542 -0.06135 -0.06185 -0.06505 -0.04388 -0.05857 C -0.04271 -0.05811 -0.04167 -0.05764 -0.0405 -0.05695 C -0.03933 -0.05602 -0.03816 -0.05463 -0.03698 -0.05394 C -0.03555 -0.05324 -0.03399 -0.05301 -0.03256 -0.05232 C -0.03138 -0.05186 -0.03021 -0.05139 -0.02917 -0.05093 C -0.02852 -0.04977 -0.028 -0.04862 -0.02735 -0.04769 C -0.02513 -0.04445 -0.02214 -0.0426 -0.02045 -0.03843 C -0.01954 -0.03635 -0.01875 -0.03403 -0.01771 -0.03218 C -0.01706 -0.03102 -0.01602 -0.03033 -0.01511 -0.02917 C -0.00899 -0.02037 -0.01888 -0.03241 -0.01081 -0.02292 C -0.00964 -0.01991 -0.00873 -0.01621 -0.0073 -0.01366 C -0.00678 -0.01274 -0.00599 -0.01181 -0.0056 -0.01065 C -0.0043 -0.00764 -0.00209 -0.00116 -0.00209 -0.00093 L -0.00027 -0.00116 " pathEditMode="relative" rAng="0" ptsTypes="AAAAAAAAAAAAAAAAAAAAAAAAAAAAAAAAAAAAAAAAA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77" y="-4141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>
            <a:off x="2664823" y="875211"/>
            <a:ext cx="9431383" cy="5891349"/>
          </a:xfrm>
          <a:custGeom>
            <a:avLst/>
            <a:gdLst>
              <a:gd name="connsiteX0" fmla="*/ 0 w 9431383"/>
              <a:gd name="connsiteY0" fmla="*/ 5891349 h 5891349"/>
              <a:gd name="connsiteX1" fmla="*/ 39188 w 9431383"/>
              <a:gd name="connsiteY1" fmla="*/ 5695406 h 5891349"/>
              <a:gd name="connsiteX2" fmla="*/ 52251 w 9431383"/>
              <a:gd name="connsiteY2" fmla="*/ 5656218 h 5891349"/>
              <a:gd name="connsiteX3" fmla="*/ 78377 w 9431383"/>
              <a:gd name="connsiteY3" fmla="*/ 5617029 h 5891349"/>
              <a:gd name="connsiteX4" fmla="*/ 130628 w 9431383"/>
              <a:gd name="connsiteY4" fmla="*/ 5551715 h 5891349"/>
              <a:gd name="connsiteX5" fmla="*/ 156754 w 9431383"/>
              <a:gd name="connsiteY5" fmla="*/ 5512526 h 5891349"/>
              <a:gd name="connsiteX6" fmla="*/ 235131 w 9431383"/>
              <a:gd name="connsiteY6" fmla="*/ 5447212 h 5891349"/>
              <a:gd name="connsiteX7" fmla="*/ 261257 w 9431383"/>
              <a:gd name="connsiteY7" fmla="*/ 5408023 h 5891349"/>
              <a:gd name="connsiteX8" fmla="*/ 339634 w 9431383"/>
              <a:gd name="connsiteY8" fmla="*/ 5355772 h 5891349"/>
              <a:gd name="connsiteX9" fmla="*/ 418011 w 9431383"/>
              <a:gd name="connsiteY9" fmla="*/ 5303520 h 5891349"/>
              <a:gd name="connsiteX10" fmla="*/ 457200 w 9431383"/>
              <a:gd name="connsiteY10" fmla="*/ 5277395 h 5891349"/>
              <a:gd name="connsiteX11" fmla="*/ 496388 w 9431383"/>
              <a:gd name="connsiteY11" fmla="*/ 5264332 h 5891349"/>
              <a:gd name="connsiteX12" fmla="*/ 574766 w 9431383"/>
              <a:gd name="connsiteY12" fmla="*/ 5225143 h 5891349"/>
              <a:gd name="connsiteX13" fmla="*/ 875211 w 9431383"/>
              <a:gd name="connsiteY13" fmla="*/ 5238206 h 5891349"/>
              <a:gd name="connsiteX14" fmla="*/ 914400 w 9431383"/>
              <a:gd name="connsiteY14" fmla="*/ 5251269 h 5891349"/>
              <a:gd name="connsiteX15" fmla="*/ 966651 w 9431383"/>
              <a:gd name="connsiteY15" fmla="*/ 5264332 h 5891349"/>
              <a:gd name="connsiteX16" fmla="*/ 1005840 w 9431383"/>
              <a:gd name="connsiteY16" fmla="*/ 5277395 h 5891349"/>
              <a:gd name="connsiteX17" fmla="*/ 1136468 w 9431383"/>
              <a:gd name="connsiteY17" fmla="*/ 5303520 h 5891349"/>
              <a:gd name="connsiteX18" fmla="*/ 1175657 w 9431383"/>
              <a:gd name="connsiteY18" fmla="*/ 5316583 h 5891349"/>
              <a:gd name="connsiteX19" fmla="*/ 1319348 w 9431383"/>
              <a:gd name="connsiteY19" fmla="*/ 5342709 h 5891349"/>
              <a:gd name="connsiteX20" fmla="*/ 1436914 w 9431383"/>
              <a:gd name="connsiteY20" fmla="*/ 5381898 h 5891349"/>
              <a:gd name="connsiteX21" fmla="*/ 1515291 w 9431383"/>
              <a:gd name="connsiteY21" fmla="*/ 5408023 h 5891349"/>
              <a:gd name="connsiteX22" fmla="*/ 1593668 w 9431383"/>
              <a:gd name="connsiteY22" fmla="*/ 5434149 h 5891349"/>
              <a:gd name="connsiteX23" fmla="*/ 1632857 w 9431383"/>
              <a:gd name="connsiteY23" fmla="*/ 5447212 h 5891349"/>
              <a:gd name="connsiteX24" fmla="*/ 1698171 w 9431383"/>
              <a:gd name="connsiteY24" fmla="*/ 5460275 h 5891349"/>
              <a:gd name="connsiteX25" fmla="*/ 1776548 w 9431383"/>
              <a:gd name="connsiteY25" fmla="*/ 5473338 h 5891349"/>
              <a:gd name="connsiteX26" fmla="*/ 1881051 w 9431383"/>
              <a:gd name="connsiteY26" fmla="*/ 5499463 h 5891349"/>
              <a:gd name="connsiteX27" fmla="*/ 1920240 w 9431383"/>
              <a:gd name="connsiteY27" fmla="*/ 5525589 h 5891349"/>
              <a:gd name="connsiteX28" fmla="*/ 1972491 w 9431383"/>
              <a:gd name="connsiteY28" fmla="*/ 5538652 h 5891349"/>
              <a:gd name="connsiteX29" fmla="*/ 2129246 w 9431383"/>
              <a:gd name="connsiteY29" fmla="*/ 5564778 h 5891349"/>
              <a:gd name="connsiteX30" fmla="*/ 2259874 w 9431383"/>
              <a:gd name="connsiteY30" fmla="*/ 5590903 h 5891349"/>
              <a:gd name="connsiteX31" fmla="*/ 2651760 w 9431383"/>
              <a:gd name="connsiteY31" fmla="*/ 5564778 h 5891349"/>
              <a:gd name="connsiteX32" fmla="*/ 2730137 w 9431383"/>
              <a:gd name="connsiteY32" fmla="*/ 5538652 h 5891349"/>
              <a:gd name="connsiteX33" fmla="*/ 2847703 w 9431383"/>
              <a:gd name="connsiteY33" fmla="*/ 5499463 h 5891349"/>
              <a:gd name="connsiteX34" fmla="*/ 2886891 w 9431383"/>
              <a:gd name="connsiteY34" fmla="*/ 5486400 h 5891349"/>
              <a:gd name="connsiteX35" fmla="*/ 2926080 w 9431383"/>
              <a:gd name="connsiteY35" fmla="*/ 5473338 h 5891349"/>
              <a:gd name="connsiteX36" fmla="*/ 2965268 w 9431383"/>
              <a:gd name="connsiteY36" fmla="*/ 5434149 h 5891349"/>
              <a:gd name="connsiteX37" fmla="*/ 3017520 w 9431383"/>
              <a:gd name="connsiteY37" fmla="*/ 5355772 h 5891349"/>
              <a:gd name="connsiteX38" fmla="*/ 3056708 w 9431383"/>
              <a:gd name="connsiteY38" fmla="*/ 5316583 h 5891349"/>
              <a:gd name="connsiteX39" fmla="*/ 3122023 w 9431383"/>
              <a:gd name="connsiteY39" fmla="*/ 5251269 h 5891349"/>
              <a:gd name="connsiteX40" fmla="*/ 3174274 w 9431383"/>
              <a:gd name="connsiteY40" fmla="*/ 5172892 h 5891349"/>
              <a:gd name="connsiteX41" fmla="*/ 3226526 w 9431383"/>
              <a:gd name="connsiteY41" fmla="*/ 5094515 h 5891349"/>
              <a:gd name="connsiteX42" fmla="*/ 3252651 w 9431383"/>
              <a:gd name="connsiteY42" fmla="*/ 5055326 h 5891349"/>
              <a:gd name="connsiteX43" fmla="*/ 3278777 w 9431383"/>
              <a:gd name="connsiteY43" fmla="*/ 5016138 h 5891349"/>
              <a:gd name="connsiteX44" fmla="*/ 3304903 w 9431383"/>
              <a:gd name="connsiteY44" fmla="*/ 4911635 h 5891349"/>
              <a:gd name="connsiteX45" fmla="*/ 3331028 w 9431383"/>
              <a:gd name="connsiteY45" fmla="*/ 4872446 h 5891349"/>
              <a:gd name="connsiteX46" fmla="*/ 3357154 w 9431383"/>
              <a:gd name="connsiteY46" fmla="*/ 4794069 h 5891349"/>
              <a:gd name="connsiteX47" fmla="*/ 3383280 w 9431383"/>
              <a:gd name="connsiteY47" fmla="*/ 4754880 h 5891349"/>
              <a:gd name="connsiteX48" fmla="*/ 3409406 w 9431383"/>
              <a:gd name="connsiteY48" fmla="*/ 4663440 h 5891349"/>
              <a:gd name="connsiteX49" fmla="*/ 3422468 w 9431383"/>
              <a:gd name="connsiteY49" fmla="*/ 4624252 h 5891349"/>
              <a:gd name="connsiteX50" fmla="*/ 3409406 w 9431383"/>
              <a:gd name="connsiteY50" fmla="*/ 4402183 h 5891349"/>
              <a:gd name="connsiteX51" fmla="*/ 3396343 w 9431383"/>
              <a:gd name="connsiteY51" fmla="*/ 4232366 h 5891349"/>
              <a:gd name="connsiteX52" fmla="*/ 3383280 w 9431383"/>
              <a:gd name="connsiteY52" fmla="*/ 4193178 h 5891349"/>
              <a:gd name="connsiteX53" fmla="*/ 3370217 w 9431383"/>
              <a:gd name="connsiteY53" fmla="*/ 4127863 h 5891349"/>
              <a:gd name="connsiteX54" fmla="*/ 3357154 w 9431383"/>
              <a:gd name="connsiteY54" fmla="*/ 4088675 h 5891349"/>
              <a:gd name="connsiteX55" fmla="*/ 3317966 w 9431383"/>
              <a:gd name="connsiteY55" fmla="*/ 3958046 h 5891349"/>
              <a:gd name="connsiteX56" fmla="*/ 3291840 w 9431383"/>
              <a:gd name="connsiteY56" fmla="*/ 3905795 h 5891349"/>
              <a:gd name="connsiteX57" fmla="*/ 3265714 w 9431383"/>
              <a:gd name="connsiteY57" fmla="*/ 3866606 h 5891349"/>
              <a:gd name="connsiteX58" fmla="*/ 3213463 w 9431383"/>
              <a:gd name="connsiteY58" fmla="*/ 3788229 h 5891349"/>
              <a:gd name="connsiteX59" fmla="*/ 3148148 w 9431383"/>
              <a:gd name="connsiteY59" fmla="*/ 3683726 h 5891349"/>
              <a:gd name="connsiteX60" fmla="*/ 3095897 w 9431383"/>
              <a:gd name="connsiteY60" fmla="*/ 3631475 h 5891349"/>
              <a:gd name="connsiteX61" fmla="*/ 3030583 w 9431383"/>
              <a:gd name="connsiteY61" fmla="*/ 3553098 h 5891349"/>
              <a:gd name="connsiteX62" fmla="*/ 2991394 w 9431383"/>
              <a:gd name="connsiteY62" fmla="*/ 3526972 h 5891349"/>
              <a:gd name="connsiteX63" fmla="*/ 2939143 w 9431383"/>
              <a:gd name="connsiteY63" fmla="*/ 3461658 h 5891349"/>
              <a:gd name="connsiteX64" fmla="*/ 2886891 w 9431383"/>
              <a:gd name="connsiteY64" fmla="*/ 3396343 h 5891349"/>
              <a:gd name="connsiteX65" fmla="*/ 2860766 w 9431383"/>
              <a:gd name="connsiteY65" fmla="*/ 3357155 h 5891349"/>
              <a:gd name="connsiteX66" fmla="*/ 2821577 w 9431383"/>
              <a:gd name="connsiteY66" fmla="*/ 3317966 h 5891349"/>
              <a:gd name="connsiteX67" fmla="*/ 2795451 w 9431383"/>
              <a:gd name="connsiteY67" fmla="*/ 3265715 h 5891349"/>
              <a:gd name="connsiteX68" fmla="*/ 2756263 w 9431383"/>
              <a:gd name="connsiteY68" fmla="*/ 3213463 h 5891349"/>
              <a:gd name="connsiteX69" fmla="*/ 2704011 w 9431383"/>
              <a:gd name="connsiteY69" fmla="*/ 3135086 h 5891349"/>
              <a:gd name="connsiteX70" fmla="*/ 2677886 w 9431383"/>
              <a:gd name="connsiteY70" fmla="*/ 3095898 h 5891349"/>
              <a:gd name="connsiteX71" fmla="*/ 2612571 w 9431383"/>
              <a:gd name="connsiteY71" fmla="*/ 3017520 h 5891349"/>
              <a:gd name="connsiteX72" fmla="*/ 2599508 w 9431383"/>
              <a:gd name="connsiteY72" fmla="*/ 2978332 h 5891349"/>
              <a:gd name="connsiteX73" fmla="*/ 2573383 w 9431383"/>
              <a:gd name="connsiteY73" fmla="*/ 2939143 h 5891349"/>
              <a:gd name="connsiteX74" fmla="*/ 2560320 w 9431383"/>
              <a:gd name="connsiteY74" fmla="*/ 2899955 h 5891349"/>
              <a:gd name="connsiteX75" fmla="*/ 2534194 w 9431383"/>
              <a:gd name="connsiteY75" fmla="*/ 2860766 h 5891349"/>
              <a:gd name="connsiteX76" fmla="*/ 2468880 w 9431383"/>
              <a:gd name="connsiteY76" fmla="*/ 2769326 h 5891349"/>
              <a:gd name="connsiteX77" fmla="*/ 2442754 w 9431383"/>
              <a:gd name="connsiteY77" fmla="*/ 2717075 h 5891349"/>
              <a:gd name="connsiteX78" fmla="*/ 2429691 w 9431383"/>
              <a:gd name="connsiteY78" fmla="*/ 2677886 h 5891349"/>
              <a:gd name="connsiteX79" fmla="*/ 2403566 w 9431383"/>
              <a:gd name="connsiteY79" fmla="*/ 2638698 h 5891349"/>
              <a:gd name="connsiteX80" fmla="*/ 2351314 w 9431383"/>
              <a:gd name="connsiteY80" fmla="*/ 2521132 h 5891349"/>
              <a:gd name="connsiteX81" fmla="*/ 2299063 w 9431383"/>
              <a:gd name="connsiteY81" fmla="*/ 2364378 h 5891349"/>
              <a:gd name="connsiteX82" fmla="*/ 2286000 w 9431383"/>
              <a:gd name="connsiteY82" fmla="*/ 2325189 h 5891349"/>
              <a:gd name="connsiteX83" fmla="*/ 2272937 w 9431383"/>
              <a:gd name="connsiteY83" fmla="*/ 2286000 h 5891349"/>
              <a:gd name="connsiteX84" fmla="*/ 2246811 w 9431383"/>
              <a:gd name="connsiteY84" fmla="*/ 2233749 h 5891349"/>
              <a:gd name="connsiteX85" fmla="*/ 2220686 w 9431383"/>
              <a:gd name="connsiteY85" fmla="*/ 2142309 h 5891349"/>
              <a:gd name="connsiteX86" fmla="*/ 2194560 w 9431383"/>
              <a:gd name="connsiteY86" fmla="*/ 2063932 h 5891349"/>
              <a:gd name="connsiteX87" fmla="*/ 2181497 w 9431383"/>
              <a:gd name="connsiteY87" fmla="*/ 2024743 h 5891349"/>
              <a:gd name="connsiteX88" fmla="*/ 2155371 w 9431383"/>
              <a:gd name="connsiteY88" fmla="*/ 1920240 h 5891349"/>
              <a:gd name="connsiteX89" fmla="*/ 2155371 w 9431383"/>
              <a:gd name="connsiteY89" fmla="*/ 1188720 h 5891349"/>
              <a:gd name="connsiteX90" fmla="*/ 2207623 w 9431383"/>
              <a:gd name="connsiteY90" fmla="*/ 1110343 h 5891349"/>
              <a:gd name="connsiteX91" fmla="*/ 2272937 w 9431383"/>
              <a:gd name="connsiteY91" fmla="*/ 1031966 h 5891349"/>
              <a:gd name="connsiteX92" fmla="*/ 2299063 w 9431383"/>
              <a:gd name="connsiteY92" fmla="*/ 992778 h 5891349"/>
              <a:gd name="connsiteX93" fmla="*/ 2377440 w 9431383"/>
              <a:gd name="connsiteY93" fmla="*/ 940526 h 5891349"/>
              <a:gd name="connsiteX94" fmla="*/ 2468880 w 9431383"/>
              <a:gd name="connsiteY94" fmla="*/ 809898 h 5891349"/>
              <a:gd name="connsiteX95" fmla="*/ 2521131 w 9431383"/>
              <a:gd name="connsiteY95" fmla="*/ 757646 h 5891349"/>
              <a:gd name="connsiteX96" fmla="*/ 2560320 w 9431383"/>
              <a:gd name="connsiteY96" fmla="*/ 718458 h 5891349"/>
              <a:gd name="connsiteX97" fmla="*/ 2677886 w 9431383"/>
              <a:gd name="connsiteY97" fmla="*/ 640080 h 5891349"/>
              <a:gd name="connsiteX98" fmla="*/ 2717074 w 9431383"/>
              <a:gd name="connsiteY98" fmla="*/ 613955 h 5891349"/>
              <a:gd name="connsiteX99" fmla="*/ 2743200 w 9431383"/>
              <a:gd name="connsiteY99" fmla="*/ 574766 h 5891349"/>
              <a:gd name="connsiteX100" fmla="*/ 2834640 w 9431383"/>
              <a:gd name="connsiteY100" fmla="*/ 522515 h 5891349"/>
              <a:gd name="connsiteX101" fmla="*/ 2899954 w 9431383"/>
              <a:gd name="connsiteY101" fmla="*/ 483326 h 5891349"/>
              <a:gd name="connsiteX102" fmla="*/ 2952206 w 9431383"/>
              <a:gd name="connsiteY102" fmla="*/ 457200 h 5891349"/>
              <a:gd name="connsiteX103" fmla="*/ 2991394 w 9431383"/>
              <a:gd name="connsiteY103" fmla="*/ 431075 h 5891349"/>
              <a:gd name="connsiteX104" fmla="*/ 3069771 w 9431383"/>
              <a:gd name="connsiteY104" fmla="*/ 404949 h 5891349"/>
              <a:gd name="connsiteX105" fmla="*/ 3148148 w 9431383"/>
              <a:gd name="connsiteY105" fmla="*/ 365760 h 5891349"/>
              <a:gd name="connsiteX106" fmla="*/ 3226526 w 9431383"/>
              <a:gd name="connsiteY106" fmla="*/ 313509 h 5891349"/>
              <a:gd name="connsiteX107" fmla="*/ 3370217 w 9431383"/>
              <a:gd name="connsiteY107" fmla="*/ 235132 h 5891349"/>
              <a:gd name="connsiteX108" fmla="*/ 3474720 w 9431383"/>
              <a:gd name="connsiteY108" fmla="*/ 209006 h 5891349"/>
              <a:gd name="connsiteX109" fmla="*/ 3566160 w 9431383"/>
              <a:gd name="connsiteY109" fmla="*/ 169818 h 5891349"/>
              <a:gd name="connsiteX110" fmla="*/ 3644537 w 9431383"/>
              <a:gd name="connsiteY110" fmla="*/ 143692 h 5891349"/>
              <a:gd name="connsiteX111" fmla="*/ 3683726 w 9431383"/>
              <a:gd name="connsiteY111" fmla="*/ 130629 h 5891349"/>
              <a:gd name="connsiteX112" fmla="*/ 3722914 w 9431383"/>
              <a:gd name="connsiteY112" fmla="*/ 117566 h 5891349"/>
              <a:gd name="connsiteX113" fmla="*/ 3801291 w 9431383"/>
              <a:gd name="connsiteY113" fmla="*/ 104503 h 5891349"/>
              <a:gd name="connsiteX114" fmla="*/ 3866606 w 9431383"/>
              <a:gd name="connsiteY114" fmla="*/ 91440 h 5891349"/>
              <a:gd name="connsiteX115" fmla="*/ 4049486 w 9431383"/>
              <a:gd name="connsiteY115" fmla="*/ 65315 h 5891349"/>
              <a:gd name="connsiteX116" fmla="*/ 4415246 w 9431383"/>
              <a:gd name="connsiteY116" fmla="*/ 78378 h 5891349"/>
              <a:gd name="connsiteX117" fmla="*/ 4467497 w 9431383"/>
              <a:gd name="connsiteY117" fmla="*/ 91440 h 5891349"/>
              <a:gd name="connsiteX118" fmla="*/ 4519748 w 9431383"/>
              <a:gd name="connsiteY118" fmla="*/ 117566 h 5891349"/>
              <a:gd name="connsiteX119" fmla="*/ 4598126 w 9431383"/>
              <a:gd name="connsiteY119" fmla="*/ 143692 h 5891349"/>
              <a:gd name="connsiteX120" fmla="*/ 4637314 w 9431383"/>
              <a:gd name="connsiteY120" fmla="*/ 156755 h 5891349"/>
              <a:gd name="connsiteX121" fmla="*/ 4676503 w 9431383"/>
              <a:gd name="connsiteY121" fmla="*/ 169818 h 5891349"/>
              <a:gd name="connsiteX122" fmla="*/ 4715691 w 9431383"/>
              <a:gd name="connsiteY122" fmla="*/ 182880 h 5891349"/>
              <a:gd name="connsiteX123" fmla="*/ 4833257 w 9431383"/>
              <a:gd name="connsiteY123" fmla="*/ 235132 h 5891349"/>
              <a:gd name="connsiteX124" fmla="*/ 4872446 w 9431383"/>
              <a:gd name="connsiteY124" fmla="*/ 248195 h 5891349"/>
              <a:gd name="connsiteX125" fmla="*/ 4911634 w 9431383"/>
              <a:gd name="connsiteY125" fmla="*/ 261258 h 5891349"/>
              <a:gd name="connsiteX126" fmla="*/ 5016137 w 9431383"/>
              <a:gd name="connsiteY126" fmla="*/ 287383 h 5891349"/>
              <a:gd name="connsiteX127" fmla="*/ 5055326 w 9431383"/>
              <a:gd name="connsiteY127" fmla="*/ 313509 h 5891349"/>
              <a:gd name="connsiteX128" fmla="*/ 5107577 w 9431383"/>
              <a:gd name="connsiteY128" fmla="*/ 339635 h 5891349"/>
              <a:gd name="connsiteX129" fmla="*/ 5185954 w 9431383"/>
              <a:gd name="connsiteY129" fmla="*/ 378823 h 5891349"/>
              <a:gd name="connsiteX130" fmla="*/ 5303520 w 9431383"/>
              <a:gd name="connsiteY130" fmla="*/ 470263 h 5891349"/>
              <a:gd name="connsiteX131" fmla="*/ 5381897 w 9431383"/>
              <a:gd name="connsiteY131" fmla="*/ 509452 h 5891349"/>
              <a:gd name="connsiteX132" fmla="*/ 5408023 w 9431383"/>
              <a:gd name="connsiteY132" fmla="*/ 548640 h 5891349"/>
              <a:gd name="connsiteX133" fmla="*/ 5447211 w 9431383"/>
              <a:gd name="connsiteY133" fmla="*/ 561703 h 5891349"/>
              <a:gd name="connsiteX134" fmla="*/ 5499463 w 9431383"/>
              <a:gd name="connsiteY134" fmla="*/ 587829 h 5891349"/>
              <a:gd name="connsiteX135" fmla="*/ 5551714 w 9431383"/>
              <a:gd name="connsiteY135" fmla="*/ 627018 h 5891349"/>
              <a:gd name="connsiteX136" fmla="*/ 5603966 w 9431383"/>
              <a:gd name="connsiteY136" fmla="*/ 640080 h 5891349"/>
              <a:gd name="connsiteX137" fmla="*/ 5643154 w 9431383"/>
              <a:gd name="connsiteY137" fmla="*/ 653143 h 5891349"/>
              <a:gd name="connsiteX138" fmla="*/ 5682343 w 9431383"/>
              <a:gd name="connsiteY138" fmla="*/ 679269 h 5891349"/>
              <a:gd name="connsiteX139" fmla="*/ 5812971 w 9431383"/>
              <a:gd name="connsiteY139" fmla="*/ 757646 h 5891349"/>
              <a:gd name="connsiteX140" fmla="*/ 5852160 w 9431383"/>
              <a:gd name="connsiteY140" fmla="*/ 783772 h 5891349"/>
              <a:gd name="connsiteX141" fmla="*/ 5930537 w 9431383"/>
              <a:gd name="connsiteY141" fmla="*/ 836023 h 5891349"/>
              <a:gd name="connsiteX142" fmla="*/ 6035040 w 9431383"/>
              <a:gd name="connsiteY142" fmla="*/ 888275 h 5891349"/>
              <a:gd name="connsiteX143" fmla="*/ 6113417 w 9431383"/>
              <a:gd name="connsiteY143" fmla="*/ 940526 h 5891349"/>
              <a:gd name="connsiteX144" fmla="*/ 6217920 w 9431383"/>
              <a:gd name="connsiteY144" fmla="*/ 979715 h 5891349"/>
              <a:gd name="connsiteX145" fmla="*/ 6296297 w 9431383"/>
              <a:gd name="connsiteY145" fmla="*/ 1005840 h 5891349"/>
              <a:gd name="connsiteX146" fmla="*/ 6348548 w 9431383"/>
              <a:gd name="connsiteY146" fmla="*/ 1031966 h 5891349"/>
              <a:gd name="connsiteX147" fmla="*/ 6439988 w 9431383"/>
              <a:gd name="connsiteY147" fmla="*/ 1058092 h 5891349"/>
              <a:gd name="connsiteX148" fmla="*/ 6479177 w 9431383"/>
              <a:gd name="connsiteY148" fmla="*/ 1084218 h 5891349"/>
              <a:gd name="connsiteX149" fmla="*/ 6570617 w 9431383"/>
              <a:gd name="connsiteY149" fmla="*/ 1110343 h 5891349"/>
              <a:gd name="connsiteX150" fmla="*/ 6648994 w 9431383"/>
              <a:gd name="connsiteY150" fmla="*/ 1149532 h 5891349"/>
              <a:gd name="connsiteX151" fmla="*/ 6949440 w 9431383"/>
              <a:gd name="connsiteY151" fmla="*/ 1175658 h 5891349"/>
              <a:gd name="connsiteX152" fmla="*/ 7158446 w 9431383"/>
              <a:gd name="connsiteY152" fmla="*/ 1201783 h 5891349"/>
              <a:gd name="connsiteX153" fmla="*/ 7419703 w 9431383"/>
              <a:gd name="connsiteY153" fmla="*/ 1175658 h 5891349"/>
              <a:gd name="connsiteX154" fmla="*/ 7471954 w 9431383"/>
              <a:gd name="connsiteY154" fmla="*/ 1162595 h 5891349"/>
              <a:gd name="connsiteX155" fmla="*/ 7589520 w 9431383"/>
              <a:gd name="connsiteY155" fmla="*/ 1149532 h 5891349"/>
              <a:gd name="connsiteX156" fmla="*/ 7680960 w 9431383"/>
              <a:gd name="connsiteY156" fmla="*/ 1136469 h 5891349"/>
              <a:gd name="connsiteX157" fmla="*/ 7785463 w 9431383"/>
              <a:gd name="connsiteY157" fmla="*/ 1071155 h 5891349"/>
              <a:gd name="connsiteX158" fmla="*/ 7863840 w 9431383"/>
              <a:gd name="connsiteY158" fmla="*/ 1045029 h 5891349"/>
              <a:gd name="connsiteX159" fmla="*/ 7942217 w 9431383"/>
              <a:gd name="connsiteY159" fmla="*/ 979715 h 5891349"/>
              <a:gd name="connsiteX160" fmla="*/ 7994468 w 9431383"/>
              <a:gd name="connsiteY160" fmla="*/ 953589 h 5891349"/>
              <a:gd name="connsiteX161" fmla="*/ 8046720 w 9431383"/>
              <a:gd name="connsiteY161" fmla="*/ 914400 h 5891349"/>
              <a:gd name="connsiteX162" fmla="*/ 8125097 w 9431383"/>
              <a:gd name="connsiteY162" fmla="*/ 862149 h 5891349"/>
              <a:gd name="connsiteX163" fmla="*/ 8164286 w 9431383"/>
              <a:gd name="connsiteY163" fmla="*/ 836023 h 5891349"/>
              <a:gd name="connsiteX164" fmla="*/ 8307977 w 9431383"/>
              <a:gd name="connsiteY164" fmla="*/ 770709 h 5891349"/>
              <a:gd name="connsiteX165" fmla="*/ 8347166 w 9431383"/>
              <a:gd name="connsiteY165" fmla="*/ 757646 h 5891349"/>
              <a:gd name="connsiteX166" fmla="*/ 8412480 w 9431383"/>
              <a:gd name="connsiteY166" fmla="*/ 731520 h 5891349"/>
              <a:gd name="connsiteX167" fmla="*/ 8503920 w 9431383"/>
              <a:gd name="connsiteY167" fmla="*/ 679269 h 5891349"/>
              <a:gd name="connsiteX168" fmla="*/ 8543108 w 9431383"/>
              <a:gd name="connsiteY168" fmla="*/ 666206 h 5891349"/>
              <a:gd name="connsiteX169" fmla="*/ 8621486 w 9431383"/>
              <a:gd name="connsiteY169" fmla="*/ 627018 h 5891349"/>
              <a:gd name="connsiteX170" fmla="*/ 8660674 w 9431383"/>
              <a:gd name="connsiteY170" fmla="*/ 600892 h 5891349"/>
              <a:gd name="connsiteX171" fmla="*/ 8673737 w 9431383"/>
              <a:gd name="connsiteY171" fmla="*/ 561703 h 5891349"/>
              <a:gd name="connsiteX172" fmla="*/ 8752114 w 9431383"/>
              <a:gd name="connsiteY172" fmla="*/ 509452 h 5891349"/>
              <a:gd name="connsiteX173" fmla="*/ 8804366 w 9431383"/>
              <a:gd name="connsiteY173" fmla="*/ 457200 h 5891349"/>
              <a:gd name="connsiteX174" fmla="*/ 8856617 w 9431383"/>
              <a:gd name="connsiteY174" fmla="*/ 418012 h 5891349"/>
              <a:gd name="connsiteX175" fmla="*/ 8948057 w 9431383"/>
              <a:gd name="connsiteY175" fmla="*/ 326572 h 5891349"/>
              <a:gd name="connsiteX176" fmla="*/ 9000308 w 9431383"/>
              <a:gd name="connsiteY176" fmla="*/ 287383 h 5891349"/>
              <a:gd name="connsiteX177" fmla="*/ 9026434 w 9431383"/>
              <a:gd name="connsiteY177" fmla="*/ 248195 h 5891349"/>
              <a:gd name="connsiteX178" fmla="*/ 9104811 w 9431383"/>
              <a:gd name="connsiteY178" fmla="*/ 222069 h 5891349"/>
              <a:gd name="connsiteX179" fmla="*/ 9144000 w 9431383"/>
              <a:gd name="connsiteY179" fmla="*/ 195943 h 5891349"/>
              <a:gd name="connsiteX180" fmla="*/ 9235440 w 9431383"/>
              <a:gd name="connsiteY180" fmla="*/ 156755 h 5891349"/>
              <a:gd name="connsiteX181" fmla="*/ 9313817 w 9431383"/>
              <a:gd name="connsiteY181" fmla="*/ 104503 h 5891349"/>
              <a:gd name="connsiteX182" fmla="*/ 9379131 w 9431383"/>
              <a:gd name="connsiteY182" fmla="*/ 52252 h 5891349"/>
              <a:gd name="connsiteX183" fmla="*/ 9431383 w 9431383"/>
              <a:gd name="connsiteY183" fmla="*/ 0 h 5891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9431383" h="5891349">
                <a:moveTo>
                  <a:pt x="0" y="5891349"/>
                </a:moveTo>
                <a:cubicBezTo>
                  <a:pt x="16104" y="5746417"/>
                  <a:pt x="595" y="5811187"/>
                  <a:pt x="39188" y="5695406"/>
                </a:cubicBezTo>
                <a:cubicBezTo>
                  <a:pt x="43542" y="5682343"/>
                  <a:pt x="44613" y="5667675"/>
                  <a:pt x="52251" y="5656218"/>
                </a:cubicBezTo>
                <a:cubicBezTo>
                  <a:pt x="60960" y="5643155"/>
                  <a:pt x="71356" y="5631071"/>
                  <a:pt x="78377" y="5617029"/>
                </a:cubicBezTo>
                <a:cubicBezTo>
                  <a:pt x="109925" y="5553933"/>
                  <a:pt x="64568" y="5595755"/>
                  <a:pt x="130628" y="5551715"/>
                </a:cubicBezTo>
                <a:cubicBezTo>
                  <a:pt x="139337" y="5538652"/>
                  <a:pt x="145653" y="5523627"/>
                  <a:pt x="156754" y="5512526"/>
                </a:cubicBezTo>
                <a:cubicBezTo>
                  <a:pt x="259507" y="5409773"/>
                  <a:pt x="128135" y="5575608"/>
                  <a:pt x="235131" y="5447212"/>
                </a:cubicBezTo>
                <a:cubicBezTo>
                  <a:pt x="245182" y="5435151"/>
                  <a:pt x="249442" y="5418361"/>
                  <a:pt x="261257" y="5408023"/>
                </a:cubicBezTo>
                <a:cubicBezTo>
                  <a:pt x="284887" y="5387347"/>
                  <a:pt x="313508" y="5373189"/>
                  <a:pt x="339634" y="5355772"/>
                </a:cubicBezTo>
                <a:lnTo>
                  <a:pt x="418011" y="5303520"/>
                </a:lnTo>
                <a:cubicBezTo>
                  <a:pt x="431074" y="5294811"/>
                  <a:pt x="442306" y="5282360"/>
                  <a:pt x="457200" y="5277395"/>
                </a:cubicBezTo>
                <a:cubicBezTo>
                  <a:pt x="470263" y="5273041"/>
                  <a:pt x="484072" y="5270490"/>
                  <a:pt x="496388" y="5264332"/>
                </a:cubicBezTo>
                <a:cubicBezTo>
                  <a:pt x="597676" y="5213687"/>
                  <a:pt x="476267" y="5257976"/>
                  <a:pt x="574766" y="5225143"/>
                </a:cubicBezTo>
                <a:cubicBezTo>
                  <a:pt x="674914" y="5229497"/>
                  <a:pt x="775263" y="5230518"/>
                  <a:pt x="875211" y="5238206"/>
                </a:cubicBezTo>
                <a:cubicBezTo>
                  <a:pt x="888940" y="5239262"/>
                  <a:pt x="901160" y="5247486"/>
                  <a:pt x="914400" y="5251269"/>
                </a:cubicBezTo>
                <a:cubicBezTo>
                  <a:pt x="931662" y="5256201"/>
                  <a:pt x="949389" y="5259400"/>
                  <a:pt x="966651" y="5264332"/>
                </a:cubicBezTo>
                <a:cubicBezTo>
                  <a:pt x="979891" y="5268115"/>
                  <a:pt x="992600" y="5273612"/>
                  <a:pt x="1005840" y="5277395"/>
                </a:cubicBezTo>
                <a:cubicBezTo>
                  <a:pt x="1060406" y="5292985"/>
                  <a:pt x="1074875" y="5293255"/>
                  <a:pt x="1136468" y="5303520"/>
                </a:cubicBezTo>
                <a:cubicBezTo>
                  <a:pt x="1149531" y="5307874"/>
                  <a:pt x="1162299" y="5313243"/>
                  <a:pt x="1175657" y="5316583"/>
                </a:cubicBezTo>
                <a:cubicBezTo>
                  <a:pt x="1212172" y="5325712"/>
                  <a:pt x="1284408" y="5336886"/>
                  <a:pt x="1319348" y="5342709"/>
                </a:cubicBezTo>
                <a:cubicBezTo>
                  <a:pt x="1415147" y="5390608"/>
                  <a:pt x="1325497" y="5351512"/>
                  <a:pt x="1436914" y="5381898"/>
                </a:cubicBezTo>
                <a:cubicBezTo>
                  <a:pt x="1463482" y="5389144"/>
                  <a:pt x="1489165" y="5399315"/>
                  <a:pt x="1515291" y="5408023"/>
                </a:cubicBezTo>
                <a:lnTo>
                  <a:pt x="1593668" y="5434149"/>
                </a:lnTo>
                <a:cubicBezTo>
                  <a:pt x="1606731" y="5438503"/>
                  <a:pt x="1619355" y="5444512"/>
                  <a:pt x="1632857" y="5447212"/>
                </a:cubicBezTo>
                <a:lnTo>
                  <a:pt x="1698171" y="5460275"/>
                </a:lnTo>
                <a:cubicBezTo>
                  <a:pt x="1724230" y="5465013"/>
                  <a:pt x="1750650" y="5467788"/>
                  <a:pt x="1776548" y="5473338"/>
                </a:cubicBezTo>
                <a:cubicBezTo>
                  <a:pt x="1811657" y="5480861"/>
                  <a:pt x="1881051" y="5499463"/>
                  <a:pt x="1881051" y="5499463"/>
                </a:cubicBezTo>
                <a:cubicBezTo>
                  <a:pt x="1894114" y="5508172"/>
                  <a:pt x="1905810" y="5519404"/>
                  <a:pt x="1920240" y="5525589"/>
                </a:cubicBezTo>
                <a:cubicBezTo>
                  <a:pt x="1936741" y="5532661"/>
                  <a:pt x="1955229" y="5533720"/>
                  <a:pt x="1972491" y="5538652"/>
                </a:cubicBezTo>
                <a:cubicBezTo>
                  <a:pt x="2094393" y="5573482"/>
                  <a:pt x="1868256" y="5523570"/>
                  <a:pt x="2129246" y="5564778"/>
                </a:cubicBezTo>
                <a:cubicBezTo>
                  <a:pt x="2173108" y="5571703"/>
                  <a:pt x="2259874" y="5590903"/>
                  <a:pt x="2259874" y="5590903"/>
                </a:cubicBezTo>
                <a:cubicBezTo>
                  <a:pt x="2299660" y="5589173"/>
                  <a:pt x="2550593" y="5588124"/>
                  <a:pt x="2651760" y="5564778"/>
                </a:cubicBezTo>
                <a:cubicBezTo>
                  <a:pt x="2678594" y="5558586"/>
                  <a:pt x="2704011" y="5547361"/>
                  <a:pt x="2730137" y="5538652"/>
                </a:cubicBezTo>
                <a:lnTo>
                  <a:pt x="2847703" y="5499463"/>
                </a:lnTo>
                <a:lnTo>
                  <a:pt x="2886891" y="5486400"/>
                </a:lnTo>
                <a:lnTo>
                  <a:pt x="2926080" y="5473338"/>
                </a:lnTo>
                <a:cubicBezTo>
                  <a:pt x="2939143" y="5460275"/>
                  <a:pt x="2953926" y="5448731"/>
                  <a:pt x="2965268" y="5434149"/>
                </a:cubicBezTo>
                <a:cubicBezTo>
                  <a:pt x="2984545" y="5409364"/>
                  <a:pt x="2995318" y="5377975"/>
                  <a:pt x="3017520" y="5355772"/>
                </a:cubicBezTo>
                <a:cubicBezTo>
                  <a:pt x="3030583" y="5342709"/>
                  <a:pt x="3044881" y="5330775"/>
                  <a:pt x="3056708" y="5316583"/>
                </a:cubicBezTo>
                <a:cubicBezTo>
                  <a:pt x="3111135" y="5251271"/>
                  <a:pt x="3050179" y="5299165"/>
                  <a:pt x="3122023" y="5251269"/>
                </a:cubicBezTo>
                <a:cubicBezTo>
                  <a:pt x="3147005" y="5176322"/>
                  <a:pt x="3117196" y="5246278"/>
                  <a:pt x="3174274" y="5172892"/>
                </a:cubicBezTo>
                <a:cubicBezTo>
                  <a:pt x="3193551" y="5148107"/>
                  <a:pt x="3209109" y="5120641"/>
                  <a:pt x="3226526" y="5094515"/>
                </a:cubicBezTo>
                <a:lnTo>
                  <a:pt x="3252651" y="5055326"/>
                </a:lnTo>
                <a:lnTo>
                  <a:pt x="3278777" y="5016138"/>
                </a:lnTo>
                <a:cubicBezTo>
                  <a:pt x="3283746" y="4991292"/>
                  <a:pt x="3291513" y="4938416"/>
                  <a:pt x="3304903" y="4911635"/>
                </a:cubicBezTo>
                <a:cubicBezTo>
                  <a:pt x="3311924" y="4897593"/>
                  <a:pt x="3324652" y="4886792"/>
                  <a:pt x="3331028" y="4872446"/>
                </a:cubicBezTo>
                <a:cubicBezTo>
                  <a:pt x="3342213" y="4847281"/>
                  <a:pt x="3341878" y="4816983"/>
                  <a:pt x="3357154" y="4794069"/>
                </a:cubicBezTo>
                <a:cubicBezTo>
                  <a:pt x="3365863" y="4781006"/>
                  <a:pt x="3376259" y="4768922"/>
                  <a:pt x="3383280" y="4754880"/>
                </a:cubicBezTo>
                <a:cubicBezTo>
                  <a:pt x="3393721" y="4733999"/>
                  <a:pt x="3403825" y="4682973"/>
                  <a:pt x="3409406" y="4663440"/>
                </a:cubicBezTo>
                <a:cubicBezTo>
                  <a:pt x="3413189" y="4650201"/>
                  <a:pt x="3418114" y="4637315"/>
                  <a:pt x="3422468" y="4624252"/>
                </a:cubicBezTo>
                <a:cubicBezTo>
                  <a:pt x="3418114" y="4550229"/>
                  <a:pt x="3414338" y="4476170"/>
                  <a:pt x="3409406" y="4402183"/>
                </a:cubicBezTo>
                <a:cubicBezTo>
                  <a:pt x="3405630" y="4345536"/>
                  <a:pt x="3403385" y="4288700"/>
                  <a:pt x="3396343" y="4232366"/>
                </a:cubicBezTo>
                <a:cubicBezTo>
                  <a:pt x="3394635" y="4218703"/>
                  <a:pt x="3386620" y="4206536"/>
                  <a:pt x="3383280" y="4193178"/>
                </a:cubicBezTo>
                <a:cubicBezTo>
                  <a:pt x="3377895" y="4171638"/>
                  <a:pt x="3375602" y="4149403"/>
                  <a:pt x="3370217" y="4127863"/>
                </a:cubicBezTo>
                <a:cubicBezTo>
                  <a:pt x="3366877" y="4114505"/>
                  <a:pt x="3360937" y="4101914"/>
                  <a:pt x="3357154" y="4088675"/>
                </a:cubicBezTo>
                <a:cubicBezTo>
                  <a:pt x="3344654" y="4044926"/>
                  <a:pt x="3338659" y="3999432"/>
                  <a:pt x="3317966" y="3958046"/>
                </a:cubicBezTo>
                <a:cubicBezTo>
                  <a:pt x="3309257" y="3940629"/>
                  <a:pt x="3301501" y="3922702"/>
                  <a:pt x="3291840" y="3905795"/>
                </a:cubicBezTo>
                <a:cubicBezTo>
                  <a:pt x="3284051" y="3892164"/>
                  <a:pt x="3272735" y="3880648"/>
                  <a:pt x="3265714" y="3866606"/>
                </a:cubicBezTo>
                <a:cubicBezTo>
                  <a:pt x="3227904" y="3790987"/>
                  <a:pt x="3287751" y="3862519"/>
                  <a:pt x="3213463" y="3788229"/>
                </a:cubicBezTo>
                <a:cubicBezTo>
                  <a:pt x="3182372" y="3694958"/>
                  <a:pt x="3210251" y="3725128"/>
                  <a:pt x="3148148" y="3683726"/>
                </a:cubicBezTo>
                <a:cubicBezTo>
                  <a:pt x="3123268" y="3609082"/>
                  <a:pt x="3155613" y="3671285"/>
                  <a:pt x="3095897" y="3631475"/>
                </a:cubicBezTo>
                <a:cubicBezTo>
                  <a:pt x="3031694" y="3588673"/>
                  <a:pt x="3078779" y="3601294"/>
                  <a:pt x="3030583" y="3553098"/>
                </a:cubicBezTo>
                <a:cubicBezTo>
                  <a:pt x="3019482" y="3541997"/>
                  <a:pt x="3004457" y="3535681"/>
                  <a:pt x="2991394" y="3526972"/>
                </a:cubicBezTo>
                <a:cubicBezTo>
                  <a:pt x="2958559" y="3428468"/>
                  <a:pt x="3006670" y="3546067"/>
                  <a:pt x="2939143" y="3461658"/>
                </a:cubicBezTo>
                <a:cubicBezTo>
                  <a:pt x="2867033" y="3371520"/>
                  <a:pt x="2999201" y="3471216"/>
                  <a:pt x="2886891" y="3396343"/>
                </a:cubicBezTo>
                <a:cubicBezTo>
                  <a:pt x="2878183" y="3383280"/>
                  <a:pt x="2870816" y="3369216"/>
                  <a:pt x="2860766" y="3357155"/>
                </a:cubicBezTo>
                <a:cubicBezTo>
                  <a:pt x="2848939" y="3342963"/>
                  <a:pt x="2832315" y="3332999"/>
                  <a:pt x="2821577" y="3317966"/>
                </a:cubicBezTo>
                <a:cubicBezTo>
                  <a:pt x="2810259" y="3302120"/>
                  <a:pt x="2805772" y="3282228"/>
                  <a:pt x="2795451" y="3265715"/>
                </a:cubicBezTo>
                <a:cubicBezTo>
                  <a:pt x="2783912" y="3247253"/>
                  <a:pt x="2768748" y="3231299"/>
                  <a:pt x="2756263" y="3213463"/>
                </a:cubicBezTo>
                <a:cubicBezTo>
                  <a:pt x="2738257" y="3187740"/>
                  <a:pt x="2721428" y="3161212"/>
                  <a:pt x="2704011" y="3135086"/>
                </a:cubicBezTo>
                <a:cubicBezTo>
                  <a:pt x="2695303" y="3122023"/>
                  <a:pt x="2688987" y="3106999"/>
                  <a:pt x="2677886" y="3095898"/>
                </a:cubicBezTo>
                <a:cubicBezTo>
                  <a:pt x="2648995" y="3067007"/>
                  <a:pt x="2630758" y="3053894"/>
                  <a:pt x="2612571" y="3017520"/>
                </a:cubicBezTo>
                <a:cubicBezTo>
                  <a:pt x="2606413" y="3005204"/>
                  <a:pt x="2605666" y="2990648"/>
                  <a:pt x="2599508" y="2978332"/>
                </a:cubicBezTo>
                <a:cubicBezTo>
                  <a:pt x="2592487" y="2964290"/>
                  <a:pt x="2580404" y="2953185"/>
                  <a:pt x="2573383" y="2939143"/>
                </a:cubicBezTo>
                <a:cubicBezTo>
                  <a:pt x="2567225" y="2926827"/>
                  <a:pt x="2566478" y="2912271"/>
                  <a:pt x="2560320" y="2899955"/>
                </a:cubicBezTo>
                <a:cubicBezTo>
                  <a:pt x="2553299" y="2885913"/>
                  <a:pt x="2543319" y="2873541"/>
                  <a:pt x="2534194" y="2860766"/>
                </a:cubicBezTo>
                <a:cubicBezTo>
                  <a:pt x="2514167" y="2832728"/>
                  <a:pt x="2486472" y="2800112"/>
                  <a:pt x="2468880" y="2769326"/>
                </a:cubicBezTo>
                <a:cubicBezTo>
                  <a:pt x="2459219" y="2752419"/>
                  <a:pt x="2450425" y="2734973"/>
                  <a:pt x="2442754" y="2717075"/>
                </a:cubicBezTo>
                <a:cubicBezTo>
                  <a:pt x="2437330" y="2704419"/>
                  <a:pt x="2435849" y="2690202"/>
                  <a:pt x="2429691" y="2677886"/>
                </a:cubicBezTo>
                <a:cubicBezTo>
                  <a:pt x="2422670" y="2663844"/>
                  <a:pt x="2409942" y="2653044"/>
                  <a:pt x="2403566" y="2638698"/>
                </a:cubicBezTo>
                <a:cubicBezTo>
                  <a:pt x="2341388" y="2498797"/>
                  <a:pt x="2410438" y="2609816"/>
                  <a:pt x="2351314" y="2521132"/>
                </a:cubicBezTo>
                <a:lnTo>
                  <a:pt x="2299063" y="2364378"/>
                </a:lnTo>
                <a:lnTo>
                  <a:pt x="2286000" y="2325189"/>
                </a:lnTo>
                <a:cubicBezTo>
                  <a:pt x="2281646" y="2312126"/>
                  <a:pt x="2279095" y="2298316"/>
                  <a:pt x="2272937" y="2286000"/>
                </a:cubicBezTo>
                <a:cubicBezTo>
                  <a:pt x="2264228" y="2268583"/>
                  <a:pt x="2254482" y="2251647"/>
                  <a:pt x="2246811" y="2233749"/>
                </a:cubicBezTo>
                <a:cubicBezTo>
                  <a:pt x="2232176" y="2199600"/>
                  <a:pt x="2231735" y="2179141"/>
                  <a:pt x="2220686" y="2142309"/>
                </a:cubicBezTo>
                <a:cubicBezTo>
                  <a:pt x="2212773" y="2115931"/>
                  <a:pt x="2203269" y="2090058"/>
                  <a:pt x="2194560" y="2063932"/>
                </a:cubicBezTo>
                <a:cubicBezTo>
                  <a:pt x="2190206" y="2050869"/>
                  <a:pt x="2184837" y="2038101"/>
                  <a:pt x="2181497" y="2024743"/>
                </a:cubicBezTo>
                <a:lnTo>
                  <a:pt x="2155371" y="1920240"/>
                </a:lnTo>
                <a:cubicBezTo>
                  <a:pt x="2137388" y="1650497"/>
                  <a:pt x="2121727" y="1504970"/>
                  <a:pt x="2155371" y="1188720"/>
                </a:cubicBezTo>
                <a:cubicBezTo>
                  <a:pt x="2158693" y="1157497"/>
                  <a:pt x="2190206" y="1136469"/>
                  <a:pt x="2207623" y="1110343"/>
                </a:cubicBezTo>
                <a:cubicBezTo>
                  <a:pt x="2272487" y="1013048"/>
                  <a:pt x="2189120" y="1132545"/>
                  <a:pt x="2272937" y="1031966"/>
                </a:cubicBezTo>
                <a:cubicBezTo>
                  <a:pt x="2282988" y="1019905"/>
                  <a:pt x="2287248" y="1003116"/>
                  <a:pt x="2299063" y="992778"/>
                </a:cubicBezTo>
                <a:cubicBezTo>
                  <a:pt x="2322693" y="972101"/>
                  <a:pt x="2377440" y="940526"/>
                  <a:pt x="2377440" y="940526"/>
                </a:cubicBezTo>
                <a:cubicBezTo>
                  <a:pt x="2399464" y="852430"/>
                  <a:pt x="2377808" y="900971"/>
                  <a:pt x="2468880" y="809898"/>
                </a:cubicBezTo>
                <a:lnTo>
                  <a:pt x="2521131" y="757646"/>
                </a:lnTo>
                <a:cubicBezTo>
                  <a:pt x="2534194" y="744583"/>
                  <a:pt x="2544949" y="728705"/>
                  <a:pt x="2560320" y="718458"/>
                </a:cubicBezTo>
                <a:lnTo>
                  <a:pt x="2677886" y="640080"/>
                </a:lnTo>
                <a:lnTo>
                  <a:pt x="2717074" y="613955"/>
                </a:lnTo>
                <a:cubicBezTo>
                  <a:pt x="2725783" y="600892"/>
                  <a:pt x="2732099" y="585868"/>
                  <a:pt x="2743200" y="574766"/>
                </a:cubicBezTo>
                <a:cubicBezTo>
                  <a:pt x="2763732" y="554234"/>
                  <a:pt x="2811583" y="535325"/>
                  <a:pt x="2834640" y="522515"/>
                </a:cubicBezTo>
                <a:cubicBezTo>
                  <a:pt x="2856835" y="510185"/>
                  <a:pt x="2877760" y="495656"/>
                  <a:pt x="2899954" y="483326"/>
                </a:cubicBezTo>
                <a:cubicBezTo>
                  <a:pt x="2916977" y="473869"/>
                  <a:pt x="2935299" y="466861"/>
                  <a:pt x="2952206" y="457200"/>
                </a:cubicBezTo>
                <a:cubicBezTo>
                  <a:pt x="2965837" y="449411"/>
                  <a:pt x="2977048" y="437451"/>
                  <a:pt x="2991394" y="431075"/>
                </a:cubicBezTo>
                <a:cubicBezTo>
                  <a:pt x="3016559" y="419890"/>
                  <a:pt x="3046857" y="420225"/>
                  <a:pt x="3069771" y="404949"/>
                </a:cubicBezTo>
                <a:cubicBezTo>
                  <a:pt x="3243735" y="288973"/>
                  <a:pt x="2985911" y="455891"/>
                  <a:pt x="3148148" y="365760"/>
                </a:cubicBezTo>
                <a:cubicBezTo>
                  <a:pt x="3175596" y="350511"/>
                  <a:pt x="3200400" y="330926"/>
                  <a:pt x="3226526" y="313509"/>
                </a:cubicBezTo>
                <a:cubicBezTo>
                  <a:pt x="3269451" y="284893"/>
                  <a:pt x="3322789" y="246989"/>
                  <a:pt x="3370217" y="235132"/>
                </a:cubicBezTo>
                <a:lnTo>
                  <a:pt x="3474720" y="209006"/>
                </a:lnTo>
                <a:cubicBezTo>
                  <a:pt x="3536895" y="167555"/>
                  <a:pt x="3489473" y="192824"/>
                  <a:pt x="3566160" y="169818"/>
                </a:cubicBezTo>
                <a:cubicBezTo>
                  <a:pt x="3592538" y="161905"/>
                  <a:pt x="3618411" y="152401"/>
                  <a:pt x="3644537" y="143692"/>
                </a:cubicBezTo>
                <a:lnTo>
                  <a:pt x="3683726" y="130629"/>
                </a:lnTo>
                <a:cubicBezTo>
                  <a:pt x="3696789" y="126275"/>
                  <a:pt x="3709332" y="119830"/>
                  <a:pt x="3722914" y="117566"/>
                </a:cubicBezTo>
                <a:lnTo>
                  <a:pt x="3801291" y="104503"/>
                </a:lnTo>
                <a:cubicBezTo>
                  <a:pt x="3823136" y="100531"/>
                  <a:pt x="3844675" y="94903"/>
                  <a:pt x="3866606" y="91440"/>
                </a:cubicBezTo>
                <a:cubicBezTo>
                  <a:pt x="3927431" y="81836"/>
                  <a:pt x="4049486" y="65315"/>
                  <a:pt x="4049486" y="65315"/>
                </a:cubicBezTo>
                <a:cubicBezTo>
                  <a:pt x="4171406" y="69669"/>
                  <a:pt x="4293486" y="70768"/>
                  <a:pt x="4415246" y="78378"/>
                </a:cubicBezTo>
                <a:cubicBezTo>
                  <a:pt x="4433164" y="79498"/>
                  <a:pt x="4450687" y="85136"/>
                  <a:pt x="4467497" y="91440"/>
                </a:cubicBezTo>
                <a:cubicBezTo>
                  <a:pt x="4485730" y="98277"/>
                  <a:pt x="4501668" y="110334"/>
                  <a:pt x="4519748" y="117566"/>
                </a:cubicBezTo>
                <a:cubicBezTo>
                  <a:pt x="4545317" y="127794"/>
                  <a:pt x="4572000" y="134983"/>
                  <a:pt x="4598126" y="143692"/>
                </a:cubicBezTo>
                <a:lnTo>
                  <a:pt x="4637314" y="156755"/>
                </a:lnTo>
                <a:lnTo>
                  <a:pt x="4676503" y="169818"/>
                </a:lnTo>
                <a:lnTo>
                  <a:pt x="4715691" y="182880"/>
                </a:lnTo>
                <a:cubicBezTo>
                  <a:pt x="4777794" y="224282"/>
                  <a:pt x="4739986" y="204042"/>
                  <a:pt x="4833257" y="235132"/>
                </a:cubicBezTo>
                <a:lnTo>
                  <a:pt x="4872446" y="248195"/>
                </a:lnTo>
                <a:cubicBezTo>
                  <a:pt x="4885509" y="252549"/>
                  <a:pt x="4898132" y="258558"/>
                  <a:pt x="4911634" y="261258"/>
                </a:cubicBezTo>
                <a:cubicBezTo>
                  <a:pt x="4936479" y="266227"/>
                  <a:pt x="4989357" y="273993"/>
                  <a:pt x="5016137" y="287383"/>
                </a:cubicBezTo>
                <a:cubicBezTo>
                  <a:pt x="5030179" y="294404"/>
                  <a:pt x="5041695" y="305720"/>
                  <a:pt x="5055326" y="313509"/>
                </a:cubicBezTo>
                <a:cubicBezTo>
                  <a:pt x="5072233" y="323170"/>
                  <a:pt x="5090670" y="329974"/>
                  <a:pt x="5107577" y="339635"/>
                </a:cubicBezTo>
                <a:cubicBezTo>
                  <a:pt x="5178478" y="380149"/>
                  <a:pt x="5114107" y="354874"/>
                  <a:pt x="5185954" y="378823"/>
                </a:cubicBezTo>
                <a:cubicBezTo>
                  <a:pt x="5219767" y="412636"/>
                  <a:pt x="5256645" y="454637"/>
                  <a:pt x="5303520" y="470263"/>
                </a:cubicBezTo>
                <a:cubicBezTo>
                  <a:pt x="5357602" y="488291"/>
                  <a:pt x="5331251" y="475688"/>
                  <a:pt x="5381897" y="509452"/>
                </a:cubicBezTo>
                <a:cubicBezTo>
                  <a:pt x="5390606" y="522515"/>
                  <a:pt x="5395764" y="538833"/>
                  <a:pt x="5408023" y="548640"/>
                </a:cubicBezTo>
                <a:cubicBezTo>
                  <a:pt x="5418775" y="557242"/>
                  <a:pt x="5434555" y="556279"/>
                  <a:pt x="5447211" y="561703"/>
                </a:cubicBezTo>
                <a:cubicBezTo>
                  <a:pt x="5465110" y="569374"/>
                  <a:pt x="5482950" y="577508"/>
                  <a:pt x="5499463" y="587829"/>
                </a:cubicBezTo>
                <a:cubicBezTo>
                  <a:pt x="5517925" y="599368"/>
                  <a:pt x="5532241" y="617282"/>
                  <a:pt x="5551714" y="627018"/>
                </a:cubicBezTo>
                <a:cubicBezTo>
                  <a:pt x="5567772" y="635047"/>
                  <a:pt x="5586703" y="635148"/>
                  <a:pt x="5603966" y="640080"/>
                </a:cubicBezTo>
                <a:cubicBezTo>
                  <a:pt x="5617206" y="643863"/>
                  <a:pt x="5630838" y="646985"/>
                  <a:pt x="5643154" y="653143"/>
                </a:cubicBezTo>
                <a:cubicBezTo>
                  <a:pt x="5657196" y="660164"/>
                  <a:pt x="5668712" y="671480"/>
                  <a:pt x="5682343" y="679269"/>
                </a:cubicBezTo>
                <a:cubicBezTo>
                  <a:pt x="5822931" y="759606"/>
                  <a:pt x="5621236" y="629823"/>
                  <a:pt x="5812971" y="757646"/>
                </a:cubicBezTo>
                <a:cubicBezTo>
                  <a:pt x="5826034" y="766355"/>
                  <a:pt x="5841059" y="772671"/>
                  <a:pt x="5852160" y="783772"/>
                </a:cubicBezTo>
                <a:cubicBezTo>
                  <a:pt x="5901085" y="832697"/>
                  <a:pt x="5873823" y="817118"/>
                  <a:pt x="5930537" y="836023"/>
                </a:cubicBezTo>
                <a:cubicBezTo>
                  <a:pt x="6017820" y="923306"/>
                  <a:pt x="5912678" y="832656"/>
                  <a:pt x="6035040" y="888275"/>
                </a:cubicBezTo>
                <a:cubicBezTo>
                  <a:pt x="6063625" y="901268"/>
                  <a:pt x="6085333" y="926484"/>
                  <a:pt x="6113417" y="940526"/>
                </a:cubicBezTo>
                <a:cubicBezTo>
                  <a:pt x="6146692" y="957164"/>
                  <a:pt x="6182884" y="967202"/>
                  <a:pt x="6217920" y="979715"/>
                </a:cubicBezTo>
                <a:cubicBezTo>
                  <a:pt x="6243854" y="988977"/>
                  <a:pt x="6271666" y="993524"/>
                  <a:pt x="6296297" y="1005840"/>
                </a:cubicBezTo>
                <a:cubicBezTo>
                  <a:pt x="6313714" y="1014549"/>
                  <a:pt x="6330650" y="1024295"/>
                  <a:pt x="6348548" y="1031966"/>
                </a:cubicBezTo>
                <a:cubicBezTo>
                  <a:pt x="6374783" y="1043210"/>
                  <a:pt x="6413475" y="1051464"/>
                  <a:pt x="6439988" y="1058092"/>
                </a:cubicBezTo>
                <a:cubicBezTo>
                  <a:pt x="6453051" y="1066801"/>
                  <a:pt x="6464747" y="1078034"/>
                  <a:pt x="6479177" y="1084218"/>
                </a:cubicBezTo>
                <a:cubicBezTo>
                  <a:pt x="6537782" y="1109334"/>
                  <a:pt x="6519768" y="1084919"/>
                  <a:pt x="6570617" y="1110343"/>
                </a:cubicBezTo>
                <a:cubicBezTo>
                  <a:pt x="6613672" y="1131871"/>
                  <a:pt x="6601569" y="1142236"/>
                  <a:pt x="6648994" y="1149532"/>
                </a:cubicBezTo>
                <a:cubicBezTo>
                  <a:pt x="6705129" y="1158168"/>
                  <a:pt x="6905927" y="1172311"/>
                  <a:pt x="6949440" y="1175658"/>
                </a:cubicBezTo>
                <a:cubicBezTo>
                  <a:pt x="7007635" y="1185357"/>
                  <a:pt x="7106124" y="1203527"/>
                  <a:pt x="7158446" y="1201783"/>
                </a:cubicBezTo>
                <a:cubicBezTo>
                  <a:pt x="7245917" y="1198867"/>
                  <a:pt x="7419703" y="1175658"/>
                  <a:pt x="7419703" y="1175658"/>
                </a:cubicBezTo>
                <a:cubicBezTo>
                  <a:pt x="7437120" y="1171304"/>
                  <a:pt x="7454210" y="1165325"/>
                  <a:pt x="7471954" y="1162595"/>
                </a:cubicBezTo>
                <a:cubicBezTo>
                  <a:pt x="7510925" y="1156599"/>
                  <a:pt x="7550395" y="1154423"/>
                  <a:pt x="7589520" y="1149532"/>
                </a:cubicBezTo>
                <a:cubicBezTo>
                  <a:pt x="7620072" y="1145713"/>
                  <a:pt x="7650480" y="1140823"/>
                  <a:pt x="7680960" y="1136469"/>
                </a:cubicBezTo>
                <a:cubicBezTo>
                  <a:pt x="7707877" y="1118524"/>
                  <a:pt x="7760695" y="1082413"/>
                  <a:pt x="7785463" y="1071155"/>
                </a:cubicBezTo>
                <a:cubicBezTo>
                  <a:pt x="7810534" y="1059759"/>
                  <a:pt x="7863840" y="1045029"/>
                  <a:pt x="7863840" y="1045029"/>
                </a:cubicBezTo>
                <a:cubicBezTo>
                  <a:pt x="7899866" y="1009002"/>
                  <a:pt x="7899778" y="1003966"/>
                  <a:pt x="7942217" y="979715"/>
                </a:cubicBezTo>
                <a:cubicBezTo>
                  <a:pt x="7959124" y="970054"/>
                  <a:pt x="7977955" y="963910"/>
                  <a:pt x="7994468" y="953589"/>
                </a:cubicBezTo>
                <a:cubicBezTo>
                  <a:pt x="8012930" y="942050"/>
                  <a:pt x="8028884" y="926885"/>
                  <a:pt x="8046720" y="914400"/>
                </a:cubicBezTo>
                <a:cubicBezTo>
                  <a:pt x="8072443" y="896394"/>
                  <a:pt x="8098971" y="879566"/>
                  <a:pt x="8125097" y="862149"/>
                </a:cubicBezTo>
                <a:cubicBezTo>
                  <a:pt x="8138160" y="853440"/>
                  <a:pt x="8149392" y="840988"/>
                  <a:pt x="8164286" y="836023"/>
                </a:cubicBezTo>
                <a:cubicBezTo>
                  <a:pt x="8324621" y="782579"/>
                  <a:pt x="8165694" y="841851"/>
                  <a:pt x="8307977" y="770709"/>
                </a:cubicBezTo>
                <a:cubicBezTo>
                  <a:pt x="8320293" y="764551"/>
                  <a:pt x="8334273" y="762481"/>
                  <a:pt x="8347166" y="757646"/>
                </a:cubicBezTo>
                <a:cubicBezTo>
                  <a:pt x="8369121" y="749413"/>
                  <a:pt x="8391507" y="742006"/>
                  <a:pt x="8412480" y="731520"/>
                </a:cubicBezTo>
                <a:cubicBezTo>
                  <a:pt x="8543671" y="665924"/>
                  <a:pt x="8343604" y="747977"/>
                  <a:pt x="8503920" y="679269"/>
                </a:cubicBezTo>
                <a:cubicBezTo>
                  <a:pt x="8516576" y="673845"/>
                  <a:pt x="8530792" y="672364"/>
                  <a:pt x="8543108" y="666206"/>
                </a:cubicBezTo>
                <a:cubicBezTo>
                  <a:pt x="8644388" y="615565"/>
                  <a:pt x="8522994" y="659846"/>
                  <a:pt x="8621486" y="627018"/>
                </a:cubicBezTo>
                <a:cubicBezTo>
                  <a:pt x="8634549" y="618309"/>
                  <a:pt x="8650867" y="613151"/>
                  <a:pt x="8660674" y="600892"/>
                </a:cubicBezTo>
                <a:cubicBezTo>
                  <a:pt x="8669276" y="590140"/>
                  <a:pt x="8664000" y="571440"/>
                  <a:pt x="8673737" y="561703"/>
                </a:cubicBezTo>
                <a:cubicBezTo>
                  <a:pt x="8695940" y="539500"/>
                  <a:pt x="8727595" y="529067"/>
                  <a:pt x="8752114" y="509452"/>
                </a:cubicBezTo>
                <a:cubicBezTo>
                  <a:pt x="8771348" y="494065"/>
                  <a:pt x="8785829" y="473420"/>
                  <a:pt x="8804366" y="457200"/>
                </a:cubicBezTo>
                <a:cubicBezTo>
                  <a:pt x="8820751" y="442864"/>
                  <a:pt x="8840508" y="432657"/>
                  <a:pt x="8856617" y="418012"/>
                </a:cubicBezTo>
                <a:cubicBezTo>
                  <a:pt x="8888512" y="389016"/>
                  <a:pt x="8913573" y="352435"/>
                  <a:pt x="8948057" y="326572"/>
                </a:cubicBezTo>
                <a:cubicBezTo>
                  <a:pt x="8965474" y="313509"/>
                  <a:pt x="8984913" y="302778"/>
                  <a:pt x="9000308" y="287383"/>
                </a:cubicBezTo>
                <a:cubicBezTo>
                  <a:pt x="9011409" y="276282"/>
                  <a:pt x="9013121" y="256516"/>
                  <a:pt x="9026434" y="248195"/>
                </a:cubicBezTo>
                <a:cubicBezTo>
                  <a:pt x="9049787" y="233599"/>
                  <a:pt x="9081897" y="237345"/>
                  <a:pt x="9104811" y="222069"/>
                </a:cubicBezTo>
                <a:cubicBezTo>
                  <a:pt x="9117874" y="213360"/>
                  <a:pt x="9129958" y="202964"/>
                  <a:pt x="9144000" y="195943"/>
                </a:cubicBezTo>
                <a:cubicBezTo>
                  <a:pt x="9252105" y="141890"/>
                  <a:pt x="9099533" y="238299"/>
                  <a:pt x="9235440" y="156755"/>
                </a:cubicBezTo>
                <a:cubicBezTo>
                  <a:pt x="9262365" y="140600"/>
                  <a:pt x="9313817" y="104503"/>
                  <a:pt x="9313817" y="104503"/>
                </a:cubicBezTo>
                <a:cubicBezTo>
                  <a:pt x="9388693" y="-7808"/>
                  <a:pt x="9288992" y="124364"/>
                  <a:pt x="9379131" y="52252"/>
                </a:cubicBezTo>
                <a:cubicBezTo>
                  <a:pt x="9484216" y="-31818"/>
                  <a:pt x="9345596" y="42894"/>
                  <a:pt x="9431383" y="0"/>
                </a:cubicBezTo>
              </a:path>
            </a:pathLst>
          </a:custGeom>
          <a:solidFill>
            <a:schemeClr val="bg1"/>
          </a:solidFill>
          <a:ln w="190500" cap="flat" cmpd="sng">
            <a:solidFill>
              <a:srgbClr val="002060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81" y="198845"/>
            <a:ext cx="5144485" cy="6162766"/>
          </a:xfrm>
        </p:spPr>
        <p:txBody>
          <a:bodyPr anchor="t">
            <a:norm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What goes on the string?</a:t>
            </a:r>
            <a:br>
              <a:rPr lang="en-US" dirty="0" smtClean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/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 </a:t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>The black bead goes on the string!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AutoShape 4" descr="Image result for blue b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0580914" y="679269"/>
            <a:ext cx="1397725" cy="138466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Heart 12"/>
          <p:cNvSpPr/>
          <p:nvPr/>
        </p:nvSpPr>
        <p:spPr>
          <a:xfrm>
            <a:off x="9212929" y="1291279"/>
            <a:ext cx="1293223" cy="1328525"/>
          </a:xfrm>
          <a:prstGeom prst="hear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ardrop 13"/>
          <p:cNvSpPr/>
          <p:nvPr/>
        </p:nvSpPr>
        <p:spPr>
          <a:xfrm>
            <a:off x="7233998" y="730582"/>
            <a:ext cx="1156664" cy="1296152"/>
          </a:xfrm>
          <a:prstGeom prst="teardrop">
            <a:avLst/>
          </a:prstGeom>
          <a:solidFill>
            <a:srgbClr val="FFFA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oon 14"/>
          <p:cNvSpPr/>
          <p:nvPr/>
        </p:nvSpPr>
        <p:spPr>
          <a:xfrm rot="517175">
            <a:off x="8514018" y="862147"/>
            <a:ext cx="774323" cy="1541417"/>
          </a:xfrm>
          <a:prstGeom prst="mo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" name="Dodecagon 3"/>
          <p:cNvSpPr/>
          <p:nvPr/>
        </p:nvSpPr>
        <p:spPr>
          <a:xfrm>
            <a:off x="5905201" y="470261"/>
            <a:ext cx="1254035" cy="1162594"/>
          </a:xfrm>
          <a:prstGeom prst="dodec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726434" y="6257836"/>
            <a:ext cx="53697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Presentation created by Cristina Correa-Barron, MS, CCC-SLP in 2018</a:t>
            </a:r>
          </a:p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The 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Picture Communication Symbols ©1981–2018 by Mayer-Johnson LLC. All Rights Reserved Worldwide. Used with permission.</a:t>
            </a:r>
            <a:endParaRPr lang="en-US" sz="1100" dirty="0"/>
          </a:p>
        </p:txBody>
      </p:sp>
      <p:pic>
        <p:nvPicPr>
          <p:cNvPr id="18" name="Picture 17" descr="right click and select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67" y="1957790"/>
            <a:ext cx="3033399" cy="158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72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914 0.82338 L -0.31914 0.82338 C -0.31862 0.81852 -0.31797 0.81389 -0.31745 0.80926 C -0.3168 0.80417 -0.31667 0.79884 -0.31576 0.79375 L -0.31394 0.78449 C -0.31198 0.77361 -0.31459 0.78704 -0.31133 0.77361 C -0.31094 0.77222 -0.31107 0.77037 -0.31055 0.76898 C -0.30899 0.76551 -0.30664 0.76343 -0.30521 0.75972 C -0.30469 0.7581 -0.30417 0.75648 -0.30352 0.75509 C -0.30235 0.75255 -0.29948 0.74861 -0.29831 0.74722 C -0.29753 0.74653 -0.29649 0.7463 -0.29571 0.74584 C -0.29506 0.74468 -0.29466 0.74329 -0.29388 0.74259 C -0.2918 0.74074 -0.28776 0.73912 -0.28516 0.73796 L -0.23373 0.73959 C -0.22578 0.74005 -0.23112 0.74144 -0.22422 0.74421 C -0.22188 0.74514 -0.21953 0.74514 -0.21719 0.74584 C -0.21628 0.7463 -0.2155 0.74699 -0.21459 0.74722 C -0.21289 0.74792 -0.21107 0.74815 -0.20938 0.74884 C -0.20729 0.74954 -0.20209 0.75209 -0.20065 0.75347 C -0.19701 0.75671 -0.19623 0.75787 -0.19193 0.75972 C -0.19076 0.76019 -0.18959 0.76042 -0.18841 0.76134 C -0.18724 0.76204 -0.18607 0.7632 -0.1849 0.76435 C -0.18399 0.76528 -0.18334 0.76667 -0.18229 0.76736 C -0.18125 0.76829 -0.17995 0.76852 -0.17878 0.76898 C -0.178 0.77014 -0.17722 0.7713 -0.17618 0.77199 C -0.17513 0.77292 -0.17383 0.77315 -0.17266 0.77361 C -0.1681 0.77593 -0.17201 0.77477 -0.16667 0.77685 C -0.16368 0.77778 -0.16081 0.77847 -0.15795 0.77986 C -0.15417 0.78148 -0.15417 0.78171 -0.15 0.78287 C -0.14831 0.78357 -0.14662 0.78426 -0.14479 0.78449 C -0.13868 0.78542 -0.13256 0.78565 -0.12657 0.78611 C -0.11459 0.78565 -0.10261 0.78588 -0.09076 0.78449 C -0.08841 0.78426 -0.08607 0.78218 -0.08373 0.78148 C -0.08177 0.78079 -0.07969 0.78033 -0.07774 0.77986 C -0.07331 0.77894 -0.06888 0.77847 -0.06459 0.77685 C -0.06368 0.77639 -0.06289 0.7757 -0.06198 0.77523 C -0.06146 0.77408 -0.06068 0.77338 -0.06029 0.77199 C -0.05951 0.77014 -0.05938 0.76759 -0.05847 0.76597 C -0.05782 0.76459 -0.05677 0.76389 -0.05586 0.76273 C -0.05534 0.75972 -0.05547 0.75579 -0.05417 0.75347 C -0.05326 0.75185 -0.05235 0.75046 -0.05157 0.74884 C -0.05078 0.74746 -0.05052 0.7456 -0.04974 0.74421 C -0.04909 0.74283 -0.04805 0.74213 -0.04714 0.74121 C -0.04558 0.73287 -0.04727 0.73959 -0.04362 0.73171 C -0.04297 0.73033 -0.04258 0.72871 -0.04193 0.72709 C -0.04102 0.725 -0.04024 0.72292 -0.03933 0.72084 C -0.03907 0.71945 -0.03881 0.71783 -0.03841 0.71621 C -0.03802 0.71459 -0.03711 0.71343 -0.03672 0.71158 C -0.0362 0.70972 -0.0362 0.70741 -0.03581 0.70533 C -0.03412 0.69537 -0.0349 0.69838 -0.03229 0.69144 C -0.03216 0.68889 -0.0306 0.67014 -0.0306 0.66829 C -0.0306 0.66042 -0.03099 0.65278 -0.03151 0.64491 C -0.03151 0.64329 -0.03203 0.6419 -0.03229 0.64028 C -0.03503 0.62384 -0.03086 0.64699 -0.0349 0.62477 C -0.0349 0.62477 -0.03672 0.61551 -0.03672 0.61551 L -0.03841 0.61088 C -0.04063 0.5956 -0.03894 0.60209 -0.04284 0.59074 C -0.04336 0.58658 -0.04388 0.58241 -0.04453 0.57824 C -0.04506 0.57523 -0.04597 0.57222 -0.04623 0.56898 C -0.04714 0.56181 -0.0474 0.55463 -0.04805 0.54722 L -0.04896 0.53634 C -0.04922 0.52871 -0.04909 0.52084 -0.04974 0.5132 C -0.05 0.50996 -0.05091 0.50695 -0.05157 0.50394 C -0.05248 0.49908 -0.05248 0.49792 -0.05417 0.49306 C -0.05521 0.48982 -0.05651 0.48681 -0.05756 0.4838 L -0.05938 0.47917 C -0.0599 0.47755 -0.06029 0.47546 -0.06107 0.47454 C -0.06198 0.47338 -0.06289 0.47246 -0.06368 0.4713 C -0.0711 0.45996 -0.06381 0.46921 -0.06979 0.46204 C -0.07331 0.45278 -0.06953 0.46158 -0.07422 0.45417 C -0.07578 0.45185 -0.07696 0.44861 -0.07852 0.44653 C -0.07969 0.44491 -0.08099 0.44375 -0.08203 0.4419 C -0.08308 0.44005 -0.0836 0.4375 -0.08464 0.43565 C -0.08542 0.43426 -0.08646 0.4338 -0.08724 0.43264 C -0.08828 0.43079 -0.08894 0.42824 -0.08985 0.42639 C -0.09063 0.42477 -0.09167 0.42315 -0.09245 0.42176 C -0.09453 0.41065 -0.09167 0.42408 -0.09597 0.4125 C -0.09649 0.41111 -0.09649 0.40926 -0.09688 0.40787 C -0.09805 0.40347 -0.09935 0.40185 -0.10118 0.39838 C -0.10157 0.39699 -0.1017 0.39537 -0.10209 0.39375 C -0.10261 0.39213 -0.10339 0.39097 -0.10378 0.38912 C -0.1043 0.38727 -0.10417 0.38496 -0.10469 0.38287 C -0.10547 0.37963 -0.10677 0.37778 -0.10821 0.37523 C -0.10899 0.36921 -0.10912 0.36713 -0.11081 0.36134 C -0.11133 0.35949 -0.11198 0.3581 -0.1125 0.35648 C -0.11315 0.35463 -0.11368 0.35232 -0.11433 0.35046 C -0.11511 0.34769 -0.11615 0.34537 -0.11693 0.34259 C -0.11771 0.33959 -0.11758 0.33611 -0.11862 0.33334 C -0.1237 0.31991 -0.11771 0.33681 -0.12123 0.32408 C -0.12175 0.32246 -0.12253 0.32107 -0.12305 0.31945 C -0.1237 0.31644 -0.12396 0.31296 -0.12474 0.31019 C -0.12604 0.30556 -0.1267 0.30371 -0.12735 0.29931 C -0.12774 0.29676 -0.12787 0.29398 -0.12826 0.29144 C -0.12852 0.28982 -0.12891 0.28843 -0.12917 0.28681 C -0.12943 0.28426 -0.12969 0.28171 -0.12995 0.27917 C -0.13047 0.275 -0.13112 0.27084 -0.13177 0.26667 C -0.13203 0.26204 -0.13216 0.25741 -0.13256 0.25278 C -0.13308 0.24861 -0.13438 0.24028 -0.13438 0.24028 C -0.13464 0.23264 -0.13516 0.22477 -0.13516 0.21713 C -0.13516 0.16019 -0.14024 0.17546 -0.13256 0.15509 C -0.13229 0.15185 -0.13229 0.14861 -0.13177 0.14584 C -0.13138 0.14445 -0.13034 0.14398 -0.12995 0.14259 C -0.1237 0.1206 -0.13164 0.14236 -0.12657 0.12871 C -0.12591 0.1257 -0.12552 0.12222 -0.12474 0.11945 C -0.12422 0.11736 -0.12344 0.11528 -0.12305 0.1132 C -0.12227 0.11019 -0.12227 0.10671 -0.12123 0.10394 C -0.12071 0.10232 -0.12006 0.10093 -0.11953 0.09931 C -0.11914 0.09769 -0.11927 0.09584 -0.11862 0.09468 C -0.11797 0.09306 -0.1168 0.09259 -0.11602 0.09144 C -0.11263 0.08658 -0.11628 0.08959 -0.11172 0.08681 C -0.11107 0.08519 -0.11068 0.08357 -0.1099 0.08218 C -0.10925 0.08079 -0.10795 0.08056 -0.10729 0.07917 C -0.10287 0.06713 -0.11042 0.07755 -0.10378 0.06968 L -0.10039 0.06042 L -0.09857 0.05579 C -0.09701 0.04769 -0.0987 0.05417 -0.09506 0.04653 C -0.0944 0.04514 -0.09388 0.04352 -0.09336 0.0419 C -0.09271 0.03982 -0.09258 0.03727 -0.09167 0.03565 C -0.09011 0.0331 -0.08815 0.03148 -0.08633 0.0294 C -0.08034 0.02246 -0.08321 0.02454 -0.07852 0.02176 C -0.078 0.0206 -0.07748 0.01921 -0.07683 0.01852 C -0.07578 0.01759 -0.07448 0.01783 -0.07331 0.01713 C -0.07188 0.01621 -0.07032 0.01528 -0.06901 0.01389 C -0.06745 0.0125 -0.06602 0.01088 -0.06459 0.00926 C -0.06341 0.0081 -0.06224 0.00741 -0.06107 0.00625 C -0.05964 0.00463 -0.05821 0.00301 -0.05677 0.00162 C -0.05586 0.00093 -0.05495 0.00046 -0.05417 -1.11111E-6 C -0.05261 -0.00092 -0.05118 -0.00208 -0.04974 -0.00301 C -0.04896 -0.00463 -0.04818 -0.00648 -0.04714 -0.00764 C -0.04584 -0.00949 -0.04427 -0.01088 -0.04284 -0.0125 C -0.04193 -0.01342 -0.04115 -0.01458 -0.04024 -0.01551 C -0.03815 -0.01736 -0.03542 -0.01875 -0.03321 -0.02014 C -0.03269 -0.02129 -0.03216 -0.02245 -0.03151 -0.02315 C -0.02839 -0.02662 -0.02526 -0.02407 -0.02188 -0.02315 C -0.02123 -0.02176 -0.02097 -0.01967 -0.02019 -0.01852 C -0.0194 -0.01759 -0.01836 -0.01782 -0.01745 -0.01713 C -0.01654 -0.0162 -0.01589 -0.01481 -0.01485 -0.01389 C -0.01407 -0.01319 -0.01315 -0.01319 -0.01224 -0.0125 C -0.01133 -0.01157 -0.01055 -0.01018 -0.00964 -0.00926 C -0.00886 -0.00856 -0.00782 -0.00856 -0.00703 -0.00764 C -0.00612 -0.00694 -0.00534 -0.00555 -0.00443 -0.00463 C -0.00365 -0.00393 -0.00183 -0.00301 -0.00183 -0.00301 L -0.00183 -0.00301 L -0.00183 -0.00301 L 6.25E-7 -1.11111E-6 " pathEditMode="relative" ptsTypes="AAAAAAAAAAAAAAAAAAAAAAAAAAAAAAAAAAAAAAAAAAAAAAAAAAAA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/>
        </p:nvSpPr>
        <p:spPr>
          <a:xfrm>
            <a:off x="2664823" y="875211"/>
            <a:ext cx="9431383" cy="5891349"/>
          </a:xfrm>
          <a:custGeom>
            <a:avLst/>
            <a:gdLst>
              <a:gd name="connsiteX0" fmla="*/ 0 w 9431383"/>
              <a:gd name="connsiteY0" fmla="*/ 5891349 h 5891349"/>
              <a:gd name="connsiteX1" fmla="*/ 39188 w 9431383"/>
              <a:gd name="connsiteY1" fmla="*/ 5695406 h 5891349"/>
              <a:gd name="connsiteX2" fmla="*/ 52251 w 9431383"/>
              <a:gd name="connsiteY2" fmla="*/ 5656218 h 5891349"/>
              <a:gd name="connsiteX3" fmla="*/ 78377 w 9431383"/>
              <a:gd name="connsiteY3" fmla="*/ 5617029 h 5891349"/>
              <a:gd name="connsiteX4" fmla="*/ 130628 w 9431383"/>
              <a:gd name="connsiteY4" fmla="*/ 5551715 h 5891349"/>
              <a:gd name="connsiteX5" fmla="*/ 156754 w 9431383"/>
              <a:gd name="connsiteY5" fmla="*/ 5512526 h 5891349"/>
              <a:gd name="connsiteX6" fmla="*/ 235131 w 9431383"/>
              <a:gd name="connsiteY6" fmla="*/ 5447212 h 5891349"/>
              <a:gd name="connsiteX7" fmla="*/ 261257 w 9431383"/>
              <a:gd name="connsiteY7" fmla="*/ 5408023 h 5891349"/>
              <a:gd name="connsiteX8" fmla="*/ 339634 w 9431383"/>
              <a:gd name="connsiteY8" fmla="*/ 5355772 h 5891349"/>
              <a:gd name="connsiteX9" fmla="*/ 418011 w 9431383"/>
              <a:gd name="connsiteY9" fmla="*/ 5303520 h 5891349"/>
              <a:gd name="connsiteX10" fmla="*/ 457200 w 9431383"/>
              <a:gd name="connsiteY10" fmla="*/ 5277395 h 5891349"/>
              <a:gd name="connsiteX11" fmla="*/ 496388 w 9431383"/>
              <a:gd name="connsiteY11" fmla="*/ 5264332 h 5891349"/>
              <a:gd name="connsiteX12" fmla="*/ 574766 w 9431383"/>
              <a:gd name="connsiteY12" fmla="*/ 5225143 h 5891349"/>
              <a:gd name="connsiteX13" fmla="*/ 875211 w 9431383"/>
              <a:gd name="connsiteY13" fmla="*/ 5238206 h 5891349"/>
              <a:gd name="connsiteX14" fmla="*/ 914400 w 9431383"/>
              <a:gd name="connsiteY14" fmla="*/ 5251269 h 5891349"/>
              <a:gd name="connsiteX15" fmla="*/ 966651 w 9431383"/>
              <a:gd name="connsiteY15" fmla="*/ 5264332 h 5891349"/>
              <a:gd name="connsiteX16" fmla="*/ 1005840 w 9431383"/>
              <a:gd name="connsiteY16" fmla="*/ 5277395 h 5891349"/>
              <a:gd name="connsiteX17" fmla="*/ 1136468 w 9431383"/>
              <a:gd name="connsiteY17" fmla="*/ 5303520 h 5891349"/>
              <a:gd name="connsiteX18" fmla="*/ 1175657 w 9431383"/>
              <a:gd name="connsiteY18" fmla="*/ 5316583 h 5891349"/>
              <a:gd name="connsiteX19" fmla="*/ 1319348 w 9431383"/>
              <a:gd name="connsiteY19" fmla="*/ 5342709 h 5891349"/>
              <a:gd name="connsiteX20" fmla="*/ 1436914 w 9431383"/>
              <a:gd name="connsiteY20" fmla="*/ 5381898 h 5891349"/>
              <a:gd name="connsiteX21" fmla="*/ 1515291 w 9431383"/>
              <a:gd name="connsiteY21" fmla="*/ 5408023 h 5891349"/>
              <a:gd name="connsiteX22" fmla="*/ 1593668 w 9431383"/>
              <a:gd name="connsiteY22" fmla="*/ 5434149 h 5891349"/>
              <a:gd name="connsiteX23" fmla="*/ 1632857 w 9431383"/>
              <a:gd name="connsiteY23" fmla="*/ 5447212 h 5891349"/>
              <a:gd name="connsiteX24" fmla="*/ 1698171 w 9431383"/>
              <a:gd name="connsiteY24" fmla="*/ 5460275 h 5891349"/>
              <a:gd name="connsiteX25" fmla="*/ 1776548 w 9431383"/>
              <a:gd name="connsiteY25" fmla="*/ 5473338 h 5891349"/>
              <a:gd name="connsiteX26" fmla="*/ 1881051 w 9431383"/>
              <a:gd name="connsiteY26" fmla="*/ 5499463 h 5891349"/>
              <a:gd name="connsiteX27" fmla="*/ 1920240 w 9431383"/>
              <a:gd name="connsiteY27" fmla="*/ 5525589 h 5891349"/>
              <a:gd name="connsiteX28" fmla="*/ 1972491 w 9431383"/>
              <a:gd name="connsiteY28" fmla="*/ 5538652 h 5891349"/>
              <a:gd name="connsiteX29" fmla="*/ 2129246 w 9431383"/>
              <a:gd name="connsiteY29" fmla="*/ 5564778 h 5891349"/>
              <a:gd name="connsiteX30" fmla="*/ 2259874 w 9431383"/>
              <a:gd name="connsiteY30" fmla="*/ 5590903 h 5891349"/>
              <a:gd name="connsiteX31" fmla="*/ 2651760 w 9431383"/>
              <a:gd name="connsiteY31" fmla="*/ 5564778 h 5891349"/>
              <a:gd name="connsiteX32" fmla="*/ 2730137 w 9431383"/>
              <a:gd name="connsiteY32" fmla="*/ 5538652 h 5891349"/>
              <a:gd name="connsiteX33" fmla="*/ 2847703 w 9431383"/>
              <a:gd name="connsiteY33" fmla="*/ 5499463 h 5891349"/>
              <a:gd name="connsiteX34" fmla="*/ 2886891 w 9431383"/>
              <a:gd name="connsiteY34" fmla="*/ 5486400 h 5891349"/>
              <a:gd name="connsiteX35" fmla="*/ 2926080 w 9431383"/>
              <a:gd name="connsiteY35" fmla="*/ 5473338 h 5891349"/>
              <a:gd name="connsiteX36" fmla="*/ 2965268 w 9431383"/>
              <a:gd name="connsiteY36" fmla="*/ 5434149 h 5891349"/>
              <a:gd name="connsiteX37" fmla="*/ 3017520 w 9431383"/>
              <a:gd name="connsiteY37" fmla="*/ 5355772 h 5891349"/>
              <a:gd name="connsiteX38" fmla="*/ 3056708 w 9431383"/>
              <a:gd name="connsiteY38" fmla="*/ 5316583 h 5891349"/>
              <a:gd name="connsiteX39" fmla="*/ 3122023 w 9431383"/>
              <a:gd name="connsiteY39" fmla="*/ 5251269 h 5891349"/>
              <a:gd name="connsiteX40" fmla="*/ 3174274 w 9431383"/>
              <a:gd name="connsiteY40" fmla="*/ 5172892 h 5891349"/>
              <a:gd name="connsiteX41" fmla="*/ 3226526 w 9431383"/>
              <a:gd name="connsiteY41" fmla="*/ 5094515 h 5891349"/>
              <a:gd name="connsiteX42" fmla="*/ 3252651 w 9431383"/>
              <a:gd name="connsiteY42" fmla="*/ 5055326 h 5891349"/>
              <a:gd name="connsiteX43" fmla="*/ 3278777 w 9431383"/>
              <a:gd name="connsiteY43" fmla="*/ 5016138 h 5891349"/>
              <a:gd name="connsiteX44" fmla="*/ 3304903 w 9431383"/>
              <a:gd name="connsiteY44" fmla="*/ 4911635 h 5891349"/>
              <a:gd name="connsiteX45" fmla="*/ 3331028 w 9431383"/>
              <a:gd name="connsiteY45" fmla="*/ 4872446 h 5891349"/>
              <a:gd name="connsiteX46" fmla="*/ 3357154 w 9431383"/>
              <a:gd name="connsiteY46" fmla="*/ 4794069 h 5891349"/>
              <a:gd name="connsiteX47" fmla="*/ 3383280 w 9431383"/>
              <a:gd name="connsiteY47" fmla="*/ 4754880 h 5891349"/>
              <a:gd name="connsiteX48" fmla="*/ 3409406 w 9431383"/>
              <a:gd name="connsiteY48" fmla="*/ 4663440 h 5891349"/>
              <a:gd name="connsiteX49" fmla="*/ 3422468 w 9431383"/>
              <a:gd name="connsiteY49" fmla="*/ 4624252 h 5891349"/>
              <a:gd name="connsiteX50" fmla="*/ 3409406 w 9431383"/>
              <a:gd name="connsiteY50" fmla="*/ 4402183 h 5891349"/>
              <a:gd name="connsiteX51" fmla="*/ 3396343 w 9431383"/>
              <a:gd name="connsiteY51" fmla="*/ 4232366 h 5891349"/>
              <a:gd name="connsiteX52" fmla="*/ 3383280 w 9431383"/>
              <a:gd name="connsiteY52" fmla="*/ 4193178 h 5891349"/>
              <a:gd name="connsiteX53" fmla="*/ 3370217 w 9431383"/>
              <a:gd name="connsiteY53" fmla="*/ 4127863 h 5891349"/>
              <a:gd name="connsiteX54" fmla="*/ 3357154 w 9431383"/>
              <a:gd name="connsiteY54" fmla="*/ 4088675 h 5891349"/>
              <a:gd name="connsiteX55" fmla="*/ 3317966 w 9431383"/>
              <a:gd name="connsiteY55" fmla="*/ 3958046 h 5891349"/>
              <a:gd name="connsiteX56" fmla="*/ 3291840 w 9431383"/>
              <a:gd name="connsiteY56" fmla="*/ 3905795 h 5891349"/>
              <a:gd name="connsiteX57" fmla="*/ 3265714 w 9431383"/>
              <a:gd name="connsiteY57" fmla="*/ 3866606 h 5891349"/>
              <a:gd name="connsiteX58" fmla="*/ 3213463 w 9431383"/>
              <a:gd name="connsiteY58" fmla="*/ 3788229 h 5891349"/>
              <a:gd name="connsiteX59" fmla="*/ 3148148 w 9431383"/>
              <a:gd name="connsiteY59" fmla="*/ 3683726 h 5891349"/>
              <a:gd name="connsiteX60" fmla="*/ 3095897 w 9431383"/>
              <a:gd name="connsiteY60" fmla="*/ 3631475 h 5891349"/>
              <a:gd name="connsiteX61" fmla="*/ 3030583 w 9431383"/>
              <a:gd name="connsiteY61" fmla="*/ 3553098 h 5891349"/>
              <a:gd name="connsiteX62" fmla="*/ 2991394 w 9431383"/>
              <a:gd name="connsiteY62" fmla="*/ 3526972 h 5891349"/>
              <a:gd name="connsiteX63" fmla="*/ 2939143 w 9431383"/>
              <a:gd name="connsiteY63" fmla="*/ 3461658 h 5891349"/>
              <a:gd name="connsiteX64" fmla="*/ 2886891 w 9431383"/>
              <a:gd name="connsiteY64" fmla="*/ 3396343 h 5891349"/>
              <a:gd name="connsiteX65" fmla="*/ 2860766 w 9431383"/>
              <a:gd name="connsiteY65" fmla="*/ 3357155 h 5891349"/>
              <a:gd name="connsiteX66" fmla="*/ 2821577 w 9431383"/>
              <a:gd name="connsiteY66" fmla="*/ 3317966 h 5891349"/>
              <a:gd name="connsiteX67" fmla="*/ 2795451 w 9431383"/>
              <a:gd name="connsiteY67" fmla="*/ 3265715 h 5891349"/>
              <a:gd name="connsiteX68" fmla="*/ 2756263 w 9431383"/>
              <a:gd name="connsiteY68" fmla="*/ 3213463 h 5891349"/>
              <a:gd name="connsiteX69" fmla="*/ 2704011 w 9431383"/>
              <a:gd name="connsiteY69" fmla="*/ 3135086 h 5891349"/>
              <a:gd name="connsiteX70" fmla="*/ 2677886 w 9431383"/>
              <a:gd name="connsiteY70" fmla="*/ 3095898 h 5891349"/>
              <a:gd name="connsiteX71" fmla="*/ 2612571 w 9431383"/>
              <a:gd name="connsiteY71" fmla="*/ 3017520 h 5891349"/>
              <a:gd name="connsiteX72" fmla="*/ 2599508 w 9431383"/>
              <a:gd name="connsiteY72" fmla="*/ 2978332 h 5891349"/>
              <a:gd name="connsiteX73" fmla="*/ 2573383 w 9431383"/>
              <a:gd name="connsiteY73" fmla="*/ 2939143 h 5891349"/>
              <a:gd name="connsiteX74" fmla="*/ 2560320 w 9431383"/>
              <a:gd name="connsiteY74" fmla="*/ 2899955 h 5891349"/>
              <a:gd name="connsiteX75" fmla="*/ 2534194 w 9431383"/>
              <a:gd name="connsiteY75" fmla="*/ 2860766 h 5891349"/>
              <a:gd name="connsiteX76" fmla="*/ 2468880 w 9431383"/>
              <a:gd name="connsiteY76" fmla="*/ 2769326 h 5891349"/>
              <a:gd name="connsiteX77" fmla="*/ 2442754 w 9431383"/>
              <a:gd name="connsiteY77" fmla="*/ 2717075 h 5891349"/>
              <a:gd name="connsiteX78" fmla="*/ 2429691 w 9431383"/>
              <a:gd name="connsiteY78" fmla="*/ 2677886 h 5891349"/>
              <a:gd name="connsiteX79" fmla="*/ 2403566 w 9431383"/>
              <a:gd name="connsiteY79" fmla="*/ 2638698 h 5891349"/>
              <a:gd name="connsiteX80" fmla="*/ 2351314 w 9431383"/>
              <a:gd name="connsiteY80" fmla="*/ 2521132 h 5891349"/>
              <a:gd name="connsiteX81" fmla="*/ 2299063 w 9431383"/>
              <a:gd name="connsiteY81" fmla="*/ 2364378 h 5891349"/>
              <a:gd name="connsiteX82" fmla="*/ 2286000 w 9431383"/>
              <a:gd name="connsiteY82" fmla="*/ 2325189 h 5891349"/>
              <a:gd name="connsiteX83" fmla="*/ 2272937 w 9431383"/>
              <a:gd name="connsiteY83" fmla="*/ 2286000 h 5891349"/>
              <a:gd name="connsiteX84" fmla="*/ 2246811 w 9431383"/>
              <a:gd name="connsiteY84" fmla="*/ 2233749 h 5891349"/>
              <a:gd name="connsiteX85" fmla="*/ 2220686 w 9431383"/>
              <a:gd name="connsiteY85" fmla="*/ 2142309 h 5891349"/>
              <a:gd name="connsiteX86" fmla="*/ 2194560 w 9431383"/>
              <a:gd name="connsiteY86" fmla="*/ 2063932 h 5891349"/>
              <a:gd name="connsiteX87" fmla="*/ 2181497 w 9431383"/>
              <a:gd name="connsiteY87" fmla="*/ 2024743 h 5891349"/>
              <a:gd name="connsiteX88" fmla="*/ 2155371 w 9431383"/>
              <a:gd name="connsiteY88" fmla="*/ 1920240 h 5891349"/>
              <a:gd name="connsiteX89" fmla="*/ 2155371 w 9431383"/>
              <a:gd name="connsiteY89" fmla="*/ 1188720 h 5891349"/>
              <a:gd name="connsiteX90" fmla="*/ 2207623 w 9431383"/>
              <a:gd name="connsiteY90" fmla="*/ 1110343 h 5891349"/>
              <a:gd name="connsiteX91" fmla="*/ 2272937 w 9431383"/>
              <a:gd name="connsiteY91" fmla="*/ 1031966 h 5891349"/>
              <a:gd name="connsiteX92" fmla="*/ 2299063 w 9431383"/>
              <a:gd name="connsiteY92" fmla="*/ 992778 h 5891349"/>
              <a:gd name="connsiteX93" fmla="*/ 2377440 w 9431383"/>
              <a:gd name="connsiteY93" fmla="*/ 940526 h 5891349"/>
              <a:gd name="connsiteX94" fmla="*/ 2468880 w 9431383"/>
              <a:gd name="connsiteY94" fmla="*/ 809898 h 5891349"/>
              <a:gd name="connsiteX95" fmla="*/ 2521131 w 9431383"/>
              <a:gd name="connsiteY95" fmla="*/ 757646 h 5891349"/>
              <a:gd name="connsiteX96" fmla="*/ 2560320 w 9431383"/>
              <a:gd name="connsiteY96" fmla="*/ 718458 h 5891349"/>
              <a:gd name="connsiteX97" fmla="*/ 2677886 w 9431383"/>
              <a:gd name="connsiteY97" fmla="*/ 640080 h 5891349"/>
              <a:gd name="connsiteX98" fmla="*/ 2717074 w 9431383"/>
              <a:gd name="connsiteY98" fmla="*/ 613955 h 5891349"/>
              <a:gd name="connsiteX99" fmla="*/ 2743200 w 9431383"/>
              <a:gd name="connsiteY99" fmla="*/ 574766 h 5891349"/>
              <a:gd name="connsiteX100" fmla="*/ 2834640 w 9431383"/>
              <a:gd name="connsiteY100" fmla="*/ 522515 h 5891349"/>
              <a:gd name="connsiteX101" fmla="*/ 2899954 w 9431383"/>
              <a:gd name="connsiteY101" fmla="*/ 483326 h 5891349"/>
              <a:gd name="connsiteX102" fmla="*/ 2952206 w 9431383"/>
              <a:gd name="connsiteY102" fmla="*/ 457200 h 5891349"/>
              <a:gd name="connsiteX103" fmla="*/ 2991394 w 9431383"/>
              <a:gd name="connsiteY103" fmla="*/ 431075 h 5891349"/>
              <a:gd name="connsiteX104" fmla="*/ 3069771 w 9431383"/>
              <a:gd name="connsiteY104" fmla="*/ 404949 h 5891349"/>
              <a:gd name="connsiteX105" fmla="*/ 3148148 w 9431383"/>
              <a:gd name="connsiteY105" fmla="*/ 365760 h 5891349"/>
              <a:gd name="connsiteX106" fmla="*/ 3226526 w 9431383"/>
              <a:gd name="connsiteY106" fmla="*/ 313509 h 5891349"/>
              <a:gd name="connsiteX107" fmla="*/ 3370217 w 9431383"/>
              <a:gd name="connsiteY107" fmla="*/ 235132 h 5891349"/>
              <a:gd name="connsiteX108" fmla="*/ 3474720 w 9431383"/>
              <a:gd name="connsiteY108" fmla="*/ 209006 h 5891349"/>
              <a:gd name="connsiteX109" fmla="*/ 3566160 w 9431383"/>
              <a:gd name="connsiteY109" fmla="*/ 169818 h 5891349"/>
              <a:gd name="connsiteX110" fmla="*/ 3644537 w 9431383"/>
              <a:gd name="connsiteY110" fmla="*/ 143692 h 5891349"/>
              <a:gd name="connsiteX111" fmla="*/ 3683726 w 9431383"/>
              <a:gd name="connsiteY111" fmla="*/ 130629 h 5891349"/>
              <a:gd name="connsiteX112" fmla="*/ 3722914 w 9431383"/>
              <a:gd name="connsiteY112" fmla="*/ 117566 h 5891349"/>
              <a:gd name="connsiteX113" fmla="*/ 3801291 w 9431383"/>
              <a:gd name="connsiteY113" fmla="*/ 104503 h 5891349"/>
              <a:gd name="connsiteX114" fmla="*/ 3866606 w 9431383"/>
              <a:gd name="connsiteY114" fmla="*/ 91440 h 5891349"/>
              <a:gd name="connsiteX115" fmla="*/ 4049486 w 9431383"/>
              <a:gd name="connsiteY115" fmla="*/ 65315 h 5891349"/>
              <a:gd name="connsiteX116" fmla="*/ 4415246 w 9431383"/>
              <a:gd name="connsiteY116" fmla="*/ 78378 h 5891349"/>
              <a:gd name="connsiteX117" fmla="*/ 4467497 w 9431383"/>
              <a:gd name="connsiteY117" fmla="*/ 91440 h 5891349"/>
              <a:gd name="connsiteX118" fmla="*/ 4519748 w 9431383"/>
              <a:gd name="connsiteY118" fmla="*/ 117566 h 5891349"/>
              <a:gd name="connsiteX119" fmla="*/ 4598126 w 9431383"/>
              <a:gd name="connsiteY119" fmla="*/ 143692 h 5891349"/>
              <a:gd name="connsiteX120" fmla="*/ 4637314 w 9431383"/>
              <a:gd name="connsiteY120" fmla="*/ 156755 h 5891349"/>
              <a:gd name="connsiteX121" fmla="*/ 4676503 w 9431383"/>
              <a:gd name="connsiteY121" fmla="*/ 169818 h 5891349"/>
              <a:gd name="connsiteX122" fmla="*/ 4715691 w 9431383"/>
              <a:gd name="connsiteY122" fmla="*/ 182880 h 5891349"/>
              <a:gd name="connsiteX123" fmla="*/ 4833257 w 9431383"/>
              <a:gd name="connsiteY123" fmla="*/ 235132 h 5891349"/>
              <a:gd name="connsiteX124" fmla="*/ 4872446 w 9431383"/>
              <a:gd name="connsiteY124" fmla="*/ 248195 h 5891349"/>
              <a:gd name="connsiteX125" fmla="*/ 4911634 w 9431383"/>
              <a:gd name="connsiteY125" fmla="*/ 261258 h 5891349"/>
              <a:gd name="connsiteX126" fmla="*/ 5016137 w 9431383"/>
              <a:gd name="connsiteY126" fmla="*/ 287383 h 5891349"/>
              <a:gd name="connsiteX127" fmla="*/ 5055326 w 9431383"/>
              <a:gd name="connsiteY127" fmla="*/ 313509 h 5891349"/>
              <a:gd name="connsiteX128" fmla="*/ 5107577 w 9431383"/>
              <a:gd name="connsiteY128" fmla="*/ 339635 h 5891349"/>
              <a:gd name="connsiteX129" fmla="*/ 5185954 w 9431383"/>
              <a:gd name="connsiteY129" fmla="*/ 378823 h 5891349"/>
              <a:gd name="connsiteX130" fmla="*/ 5303520 w 9431383"/>
              <a:gd name="connsiteY130" fmla="*/ 470263 h 5891349"/>
              <a:gd name="connsiteX131" fmla="*/ 5381897 w 9431383"/>
              <a:gd name="connsiteY131" fmla="*/ 509452 h 5891349"/>
              <a:gd name="connsiteX132" fmla="*/ 5408023 w 9431383"/>
              <a:gd name="connsiteY132" fmla="*/ 548640 h 5891349"/>
              <a:gd name="connsiteX133" fmla="*/ 5447211 w 9431383"/>
              <a:gd name="connsiteY133" fmla="*/ 561703 h 5891349"/>
              <a:gd name="connsiteX134" fmla="*/ 5499463 w 9431383"/>
              <a:gd name="connsiteY134" fmla="*/ 587829 h 5891349"/>
              <a:gd name="connsiteX135" fmla="*/ 5551714 w 9431383"/>
              <a:gd name="connsiteY135" fmla="*/ 627018 h 5891349"/>
              <a:gd name="connsiteX136" fmla="*/ 5603966 w 9431383"/>
              <a:gd name="connsiteY136" fmla="*/ 640080 h 5891349"/>
              <a:gd name="connsiteX137" fmla="*/ 5643154 w 9431383"/>
              <a:gd name="connsiteY137" fmla="*/ 653143 h 5891349"/>
              <a:gd name="connsiteX138" fmla="*/ 5682343 w 9431383"/>
              <a:gd name="connsiteY138" fmla="*/ 679269 h 5891349"/>
              <a:gd name="connsiteX139" fmla="*/ 5812971 w 9431383"/>
              <a:gd name="connsiteY139" fmla="*/ 757646 h 5891349"/>
              <a:gd name="connsiteX140" fmla="*/ 5852160 w 9431383"/>
              <a:gd name="connsiteY140" fmla="*/ 783772 h 5891349"/>
              <a:gd name="connsiteX141" fmla="*/ 5930537 w 9431383"/>
              <a:gd name="connsiteY141" fmla="*/ 836023 h 5891349"/>
              <a:gd name="connsiteX142" fmla="*/ 6035040 w 9431383"/>
              <a:gd name="connsiteY142" fmla="*/ 888275 h 5891349"/>
              <a:gd name="connsiteX143" fmla="*/ 6113417 w 9431383"/>
              <a:gd name="connsiteY143" fmla="*/ 940526 h 5891349"/>
              <a:gd name="connsiteX144" fmla="*/ 6217920 w 9431383"/>
              <a:gd name="connsiteY144" fmla="*/ 979715 h 5891349"/>
              <a:gd name="connsiteX145" fmla="*/ 6296297 w 9431383"/>
              <a:gd name="connsiteY145" fmla="*/ 1005840 h 5891349"/>
              <a:gd name="connsiteX146" fmla="*/ 6348548 w 9431383"/>
              <a:gd name="connsiteY146" fmla="*/ 1031966 h 5891349"/>
              <a:gd name="connsiteX147" fmla="*/ 6439988 w 9431383"/>
              <a:gd name="connsiteY147" fmla="*/ 1058092 h 5891349"/>
              <a:gd name="connsiteX148" fmla="*/ 6479177 w 9431383"/>
              <a:gd name="connsiteY148" fmla="*/ 1084218 h 5891349"/>
              <a:gd name="connsiteX149" fmla="*/ 6570617 w 9431383"/>
              <a:gd name="connsiteY149" fmla="*/ 1110343 h 5891349"/>
              <a:gd name="connsiteX150" fmla="*/ 6648994 w 9431383"/>
              <a:gd name="connsiteY150" fmla="*/ 1149532 h 5891349"/>
              <a:gd name="connsiteX151" fmla="*/ 6949440 w 9431383"/>
              <a:gd name="connsiteY151" fmla="*/ 1175658 h 5891349"/>
              <a:gd name="connsiteX152" fmla="*/ 7158446 w 9431383"/>
              <a:gd name="connsiteY152" fmla="*/ 1201783 h 5891349"/>
              <a:gd name="connsiteX153" fmla="*/ 7419703 w 9431383"/>
              <a:gd name="connsiteY153" fmla="*/ 1175658 h 5891349"/>
              <a:gd name="connsiteX154" fmla="*/ 7471954 w 9431383"/>
              <a:gd name="connsiteY154" fmla="*/ 1162595 h 5891349"/>
              <a:gd name="connsiteX155" fmla="*/ 7589520 w 9431383"/>
              <a:gd name="connsiteY155" fmla="*/ 1149532 h 5891349"/>
              <a:gd name="connsiteX156" fmla="*/ 7680960 w 9431383"/>
              <a:gd name="connsiteY156" fmla="*/ 1136469 h 5891349"/>
              <a:gd name="connsiteX157" fmla="*/ 7785463 w 9431383"/>
              <a:gd name="connsiteY157" fmla="*/ 1071155 h 5891349"/>
              <a:gd name="connsiteX158" fmla="*/ 7863840 w 9431383"/>
              <a:gd name="connsiteY158" fmla="*/ 1045029 h 5891349"/>
              <a:gd name="connsiteX159" fmla="*/ 7942217 w 9431383"/>
              <a:gd name="connsiteY159" fmla="*/ 979715 h 5891349"/>
              <a:gd name="connsiteX160" fmla="*/ 7994468 w 9431383"/>
              <a:gd name="connsiteY160" fmla="*/ 953589 h 5891349"/>
              <a:gd name="connsiteX161" fmla="*/ 8046720 w 9431383"/>
              <a:gd name="connsiteY161" fmla="*/ 914400 h 5891349"/>
              <a:gd name="connsiteX162" fmla="*/ 8125097 w 9431383"/>
              <a:gd name="connsiteY162" fmla="*/ 862149 h 5891349"/>
              <a:gd name="connsiteX163" fmla="*/ 8164286 w 9431383"/>
              <a:gd name="connsiteY163" fmla="*/ 836023 h 5891349"/>
              <a:gd name="connsiteX164" fmla="*/ 8307977 w 9431383"/>
              <a:gd name="connsiteY164" fmla="*/ 770709 h 5891349"/>
              <a:gd name="connsiteX165" fmla="*/ 8347166 w 9431383"/>
              <a:gd name="connsiteY165" fmla="*/ 757646 h 5891349"/>
              <a:gd name="connsiteX166" fmla="*/ 8412480 w 9431383"/>
              <a:gd name="connsiteY166" fmla="*/ 731520 h 5891349"/>
              <a:gd name="connsiteX167" fmla="*/ 8503920 w 9431383"/>
              <a:gd name="connsiteY167" fmla="*/ 679269 h 5891349"/>
              <a:gd name="connsiteX168" fmla="*/ 8543108 w 9431383"/>
              <a:gd name="connsiteY168" fmla="*/ 666206 h 5891349"/>
              <a:gd name="connsiteX169" fmla="*/ 8621486 w 9431383"/>
              <a:gd name="connsiteY169" fmla="*/ 627018 h 5891349"/>
              <a:gd name="connsiteX170" fmla="*/ 8660674 w 9431383"/>
              <a:gd name="connsiteY170" fmla="*/ 600892 h 5891349"/>
              <a:gd name="connsiteX171" fmla="*/ 8673737 w 9431383"/>
              <a:gd name="connsiteY171" fmla="*/ 561703 h 5891349"/>
              <a:gd name="connsiteX172" fmla="*/ 8752114 w 9431383"/>
              <a:gd name="connsiteY172" fmla="*/ 509452 h 5891349"/>
              <a:gd name="connsiteX173" fmla="*/ 8804366 w 9431383"/>
              <a:gd name="connsiteY173" fmla="*/ 457200 h 5891349"/>
              <a:gd name="connsiteX174" fmla="*/ 8856617 w 9431383"/>
              <a:gd name="connsiteY174" fmla="*/ 418012 h 5891349"/>
              <a:gd name="connsiteX175" fmla="*/ 8948057 w 9431383"/>
              <a:gd name="connsiteY175" fmla="*/ 326572 h 5891349"/>
              <a:gd name="connsiteX176" fmla="*/ 9000308 w 9431383"/>
              <a:gd name="connsiteY176" fmla="*/ 287383 h 5891349"/>
              <a:gd name="connsiteX177" fmla="*/ 9026434 w 9431383"/>
              <a:gd name="connsiteY177" fmla="*/ 248195 h 5891349"/>
              <a:gd name="connsiteX178" fmla="*/ 9104811 w 9431383"/>
              <a:gd name="connsiteY178" fmla="*/ 222069 h 5891349"/>
              <a:gd name="connsiteX179" fmla="*/ 9144000 w 9431383"/>
              <a:gd name="connsiteY179" fmla="*/ 195943 h 5891349"/>
              <a:gd name="connsiteX180" fmla="*/ 9235440 w 9431383"/>
              <a:gd name="connsiteY180" fmla="*/ 156755 h 5891349"/>
              <a:gd name="connsiteX181" fmla="*/ 9313817 w 9431383"/>
              <a:gd name="connsiteY181" fmla="*/ 104503 h 5891349"/>
              <a:gd name="connsiteX182" fmla="*/ 9379131 w 9431383"/>
              <a:gd name="connsiteY182" fmla="*/ 52252 h 5891349"/>
              <a:gd name="connsiteX183" fmla="*/ 9431383 w 9431383"/>
              <a:gd name="connsiteY183" fmla="*/ 0 h 5891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9431383" h="5891349">
                <a:moveTo>
                  <a:pt x="0" y="5891349"/>
                </a:moveTo>
                <a:cubicBezTo>
                  <a:pt x="16104" y="5746417"/>
                  <a:pt x="595" y="5811187"/>
                  <a:pt x="39188" y="5695406"/>
                </a:cubicBezTo>
                <a:cubicBezTo>
                  <a:pt x="43542" y="5682343"/>
                  <a:pt x="44613" y="5667675"/>
                  <a:pt x="52251" y="5656218"/>
                </a:cubicBezTo>
                <a:cubicBezTo>
                  <a:pt x="60960" y="5643155"/>
                  <a:pt x="71356" y="5631071"/>
                  <a:pt x="78377" y="5617029"/>
                </a:cubicBezTo>
                <a:cubicBezTo>
                  <a:pt x="109925" y="5553933"/>
                  <a:pt x="64568" y="5595755"/>
                  <a:pt x="130628" y="5551715"/>
                </a:cubicBezTo>
                <a:cubicBezTo>
                  <a:pt x="139337" y="5538652"/>
                  <a:pt x="145653" y="5523627"/>
                  <a:pt x="156754" y="5512526"/>
                </a:cubicBezTo>
                <a:cubicBezTo>
                  <a:pt x="259507" y="5409773"/>
                  <a:pt x="128135" y="5575608"/>
                  <a:pt x="235131" y="5447212"/>
                </a:cubicBezTo>
                <a:cubicBezTo>
                  <a:pt x="245182" y="5435151"/>
                  <a:pt x="249442" y="5418361"/>
                  <a:pt x="261257" y="5408023"/>
                </a:cubicBezTo>
                <a:cubicBezTo>
                  <a:pt x="284887" y="5387347"/>
                  <a:pt x="313508" y="5373189"/>
                  <a:pt x="339634" y="5355772"/>
                </a:cubicBezTo>
                <a:lnTo>
                  <a:pt x="418011" y="5303520"/>
                </a:lnTo>
                <a:cubicBezTo>
                  <a:pt x="431074" y="5294811"/>
                  <a:pt x="442306" y="5282360"/>
                  <a:pt x="457200" y="5277395"/>
                </a:cubicBezTo>
                <a:cubicBezTo>
                  <a:pt x="470263" y="5273041"/>
                  <a:pt x="484072" y="5270490"/>
                  <a:pt x="496388" y="5264332"/>
                </a:cubicBezTo>
                <a:cubicBezTo>
                  <a:pt x="597676" y="5213687"/>
                  <a:pt x="476267" y="5257976"/>
                  <a:pt x="574766" y="5225143"/>
                </a:cubicBezTo>
                <a:cubicBezTo>
                  <a:pt x="674914" y="5229497"/>
                  <a:pt x="775263" y="5230518"/>
                  <a:pt x="875211" y="5238206"/>
                </a:cubicBezTo>
                <a:cubicBezTo>
                  <a:pt x="888940" y="5239262"/>
                  <a:pt x="901160" y="5247486"/>
                  <a:pt x="914400" y="5251269"/>
                </a:cubicBezTo>
                <a:cubicBezTo>
                  <a:pt x="931662" y="5256201"/>
                  <a:pt x="949389" y="5259400"/>
                  <a:pt x="966651" y="5264332"/>
                </a:cubicBezTo>
                <a:cubicBezTo>
                  <a:pt x="979891" y="5268115"/>
                  <a:pt x="992600" y="5273612"/>
                  <a:pt x="1005840" y="5277395"/>
                </a:cubicBezTo>
                <a:cubicBezTo>
                  <a:pt x="1060406" y="5292985"/>
                  <a:pt x="1074875" y="5293255"/>
                  <a:pt x="1136468" y="5303520"/>
                </a:cubicBezTo>
                <a:cubicBezTo>
                  <a:pt x="1149531" y="5307874"/>
                  <a:pt x="1162299" y="5313243"/>
                  <a:pt x="1175657" y="5316583"/>
                </a:cubicBezTo>
                <a:cubicBezTo>
                  <a:pt x="1212172" y="5325712"/>
                  <a:pt x="1284408" y="5336886"/>
                  <a:pt x="1319348" y="5342709"/>
                </a:cubicBezTo>
                <a:cubicBezTo>
                  <a:pt x="1415147" y="5390608"/>
                  <a:pt x="1325497" y="5351512"/>
                  <a:pt x="1436914" y="5381898"/>
                </a:cubicBezTo>
                <a:cubicBezTo>
                  <a:pt x="1463482" y="5389144"/>
                  <a:pt x="1489165" y="5399315"/>
                  <a:pt x="1515291" y="5408023"/>
                </a:cubicBezTo>
                <a:lnTo>
                  <a:pt x="1593668" y="5434149"/>
                </a:lnTo>
                <a:cubicBezTo>
                  <a:pt x="1606731" y="5438503"/>
                  <a:pt x="1619355" y="5444512"/>
                  <a:pt x="1632857" y="5447212"/>
                </a:cubicBezTo>
                <a:lnTo>
                  <a:pt x="1698171" y="5460275"/>
                </a:lnTo>
                <a:cubicBezTo>
                  <a:pt x="1724230" y="5465013"/>
                  <a:pt x="1750650" y="5467788"/>
                  <a:pt x="1776548" y="5473338"/>
                </a:cubicBezTo>
                <a:cubicBezTo>
                  <a:pt x="1811657" y="5480861"/>
                  <a:pt x="1881051" y="5499463"/>
                  <a:pt x="1881051" y="5499463"/>
                </a:cubicBezTo>
                <a:cubicBezTo>
                  <a:pt x="1894114" y="5508172"/>
                  <a:pt x="1905810" y="5519404"/>
                  <a:pt x="1920240" y="5525589"/>
                </a:cubicBezTo>
                <a:cubicBezTo>
                  <a:pt x="1936741" y="5532661"/>
                  <a:pt x="1955229" y="5533720"/>
                  <a:pt x="1972491" y="5538652"/>
                </a:cubicBezTo>
                <a:cubicBezTo>
                  <a:pt x="2094393" y="5573482"/>
                  <a:pt x="1868256" y="5523570"/>
                  <a:pt x="2129246" y="5564778"/>
                </a:cubicBezTo>
                <a:cubicBezTo>
                  <a:pt x="2173108" y="5571703"/>
                  <a:pt x="2259874" y="5590903"/>
                  <a:pt x="2259874" y="5590903"/>
                </a:cubicBezTo>
                <a:cubicBezTo>
                  <a:pt x="2299660" y="5589173"/>
                  <a:pt x="2550593" y="5588124"/>
                  <a:pt x="2651760" y="5564778"/>
                </a:cubicBezTo>
                <a:cubicBezTo>
                  <a:pt x="2678594" y="5558586"/>
                  <a:pt x="2704011" y="5547361"/>
                  <a:pt x="2730137" y="5538652"/>
                </a:cubicBezTo>
                <a:lnTo>
                  <a:pt x="2847703" y="5499463"/>
                </a:lnTo>
                <a:lnTo>
                  <a:pt x="2886891" y="5486400"/>
                </a:lnTo>
                <a:lnTo>
                  <a:pt x="2926080" y="5473338"/>
                </a:lnTo>
                <a:cubicBezTo>
                  <a:pt x="2939143" y="5460275"/>
                  <a:pt x="2953926" y="5448731"/>
                  <a:pt x="2965268" y="5434149"/>
                </a:cubicBezTo>
                <a:cubicBezTo>
                  <a:pt x="2984545" y="5409364"/>
                  <a:pt x="2995318" y="5377975"/>
                  <a:pt x="3017520" y="5355772"/>
                </a:cubicBezTo>
                <a:cubicBezTo>
                  <a:pt x="3030583" y="5342709"/>
                  <a:pt x="3044881" y="5330775"/>
                  <a:pt x="3056708" y="5316583"/>
                </a:cubicBezTo>
                <a:cubicBezTo>
                  <a:pt x="3111135" y="5251271"/>
                  <a:pt x="3050179" y="5299165"/>
                  <a:pt x="3122023" y="5251269"/>
                </a:cubicBezTo>
                <a:cubicBezTo>
                  <a:pt x="3147005" y="5176322"/>
                  <a:pt x="3117196" y="5246278"/>
                  <a:pt x="3174274" y="5172892"/>
                </a:cubicBezTo>
                <a:cubicBezTo>
                  <a:pt x="3193551" y="5148107"/>
                  <a:pt x="3209109" y="5120641"/>
                  <a:pt x="3226526" y="5094515"/>
                </a:cubicBezTo>
                <a:lnTo>
                  <a:pt x="3252651" y="5055326"/>
                </a:lnTo>
                <a:lnTo>
                  <a:pt x="3278777" y="5016138"/>
                </a:lnTo>
                <a:cubicBezTo>
                  <a:pt x="3283746" y="4991292"/>
                  <a:pt x="3291513" y="4938416"/>
                  <a:pt x="3304903" y="4911635"/>
                </a:cubicBezTo>
                <a:cubicBezTo>
                  <a:pt x="3311924" y="4897593"/>
                  <a:pt x="3324652" y="4886792"/>
                  <a:pt x="3331028" y="4872446"/>
                </a:cubicBezTo>
                <a:cubicBezTo>
                  <a:pt x="3342213" y="4847281"/>
                  <a:pt x="3341878" y="4816983"/>
                  <a:pt x="3357154" y="4794069"/>
                </a:cubicBezTo>
                <a:cubicBezTo>
                  <a:pt x="3365863" y="4781006"/>
                  <a:pt x="3376259" y="4768922"/>
                  <a:pt x="3383280" y="4754880"/>
                </a:cubicBezTo>
                <a:cubicBezTo>
                  <a:pt x="3393721" y="4733999"/>
                  <a:pt x="3403825" y="4682973"/>
                  <a:pt x="3409406" y="4663440"/>
                </a:cubicBezTo>
                <a:cubicBezTo>
                  <a:pt x="3413189" y="4650201"/>
                  <a:pt x="3418114" y="4637315"/>
                  <a:pt x="3422468" y="4624252"/>
                </a:cubicBezTo>
                <a:cubicBezTo>
                  <a:pt x="3418114" y="4550229"/>
                  <a:pt x="3414338" y="4476170"/>
                  <a:pt x="3409406" y="4402183"/>
                </a:cubicBezTo>
                <a:cubicBezTo>
                  <a:pt x="3405630" y="4345536"/>
                  <a:pt x="3403385" y="4288700"/>
                  <a:pt x="3396343" y="4232366"/>
                </a:cubicBezTo>
                <a:cubicBezTo>
                  <a:pt x="3394635" y="4218703"/>
                  <a:pt x="3386620" y="4206536"/>
                  <a:pt x="3383280" y="4193178"/>
                </a:cubicBezTo>
                <a:cubicBezTo>
                  <a:pt x="3377895" y="4171638"/>
                  <a:pt x="3375602" y="4149403"/>
                  <a:pt x="3370217" y="4127863"/>
                </a:cubicBezTo>
                <a:cubicBezTo>
                  <a:pt x="3366877" y="4114505"/>
                  <a:pt x="3360937" y="4101914"/>
                  <a:pt x="3357154" y="4088675"/>
                </a:cubicBezTo>
                <a:cubicBezTo>
                  <a:pt x="3344654" y="4044926"/>
                  <a:pt x="3338659" y="3999432"/>
                  <a:pt x="3317966" y="3958046"/>
                </a:cubicBezTo>
                <a:cubicBezTo>
                  <a:pt x="3309257" y="3940629"/>
                  <a:pt x="3301501" y="3922702"/>
                  <a:pt x="3291840" y="3905795"/>
                </a:cubicBezTo>
                <a:cubicBezTo>
                  <a:pt x="3284051" y="3892164"/>
                  <a:pt x="3272735" y="3880648"/>
                  <a:pt x="3265714" y="3866606"/>
                </a:cubicBezTo>
                <a:cubicBezTo>
                  <a:pt x="3227904" y="3790987"/>
                  <a:pt x="3287751" y="3862519"/>
                  <a:pt x="3213463" y="3788229"/>
                </a:cubicBezTo>
                <a:cubicBezTo>
                  <a:pt x="3182372" y="3694958"/>
                  <a:pt x="3210251" y="3725128"/>
                  <a:pt x="3148148" y="3683726"/>
                </a:cubicBezTo>
                <a:cubicBezTo>
                  <a:pt x="3123268" y="3609082"/>
                  <a:pt x="3155613" y="3671285"/>
                  <a:pt x="3095897" y="3631475"/>
                </a:cubicBezTo>
                <a:cubicBezTo>
                  <a:pt x="3031694" y="3588673"/>
                  <a:pt x="3078779" y="3601294"/>
                  <a:pt x="3030583" y="3553098"/>
                </a:cubicBezTo>
                <a:cubicBezTo>
                  <a:pt x="3019482" y="3541997"/>
                  <a:pt x="3004457" y="3535681"/>
                  <a:pt x="2991394" y="3526972"/>
                </a:cubicBezTo>
                <a:cubicBezTo>
                  <a:pt x="2958559" y="3428468"/>
                  <a:pt x="3006670" y="3546067"/>
                  <a:pt x="2939143" y="3461658"/>
                </a:cubicBezTo>
                <a:cubicBezTo>
                  <a:pt x="2867033" y="3371520"/>
                  <a:pt x="2999201" y="3471216"/>
                  <a:pt x="2886891" y="3396343"/>
                </a:cubicBezTo>
                <a:cubicBezTo>
                  <a:pt x="2878183" y="3383280"/>
                  <a:pt x="2870816" y="3369216"/>
                  <a:pt x="2860766" y="3357155"/>
                </a:cubicBezTo>
                <a:cubicBezTo>
                  <a:pt x="2848939" y="3342963"/>
                  <a:pt x="2832315" y="3332999"/>
                  <a:pt x="2821577" y="3317966"/>
                </a:cubicBezTo>
                <a:cubicBezTo>
                  <a:pt x="2810259" y="3302120"/>
                  <a:pt x="2805772" y="3282228"/>
                  <a:pt x="2795451" y="3265715"/>
                </a:cubicBezTo>
                <a:cubicBezTo>
                  <a:pt x="2783912" y="3247253"/>
                  <a:pt x="2768748" y="3231299"/>
                  <a:pt x="2756263" y="3213463"/>
                </a:cubicBezTo>
                <a:cubicBezTo>
                  <a:pt x="2738257" y="3187740"/>
                  <a:pt x="2721428" y="3161212"/>
                  <a:pt x="2704011" y="3135086"/>
                </a:cubicBezTo>
                <a:cubicBezTo>
                  <a:pt x="2695303" y="3122023"/>
                  <a:pt x="2688987" y="3106999"/>
                  <a:pt x="2677886" y="3095898"/>
                </a:cubicBezTo>
                <a:cubicBezTo>
                  <a:pt x="2648995" y="3067007"/>
                  <a:pt x="2630758" y="3053894"/>
                  <a:pt x="2612571" y="3017520"/>
                </a:cubicBezTo>
                <a:cubicBezTo>
                  <a:pt x="2606413" y="3005204"/>
                  <a:pt x="2605666" y="2990648"/>
                  <a:pt x="2599508" y="2978332"/>
                </a:cubicBezTo>
                <a:cubicBezTo>
                  <a:pt x="2592487" y="2964290"/>
                  <a:pt x="2580404" y="2953185"/>
                  <a:pt x="2573383" y="2939143"/>
                </a:cubicBezTo>
                <a:cubicBezTo>
                  <a:pt x="2567225" y="2926827"/>
                  <a:pt x="2566478" y="2912271"/>
                  <a:pt x="2560320" y="2899955"/>
                </a:cubicBezTo>
                <a:cubicBezTo>
                  <a:pt x="2553299" y="2885913"/>
                  <a:pt x="2543319" y="2873541"/>
                  <a:pt x="2534194" y="2860766"/>
                </a:cubicBezTo>
                <a:cubicBezTo>
                  <a:pt x="2514167" y="2832728"/>
                  <a:pt x="2486472" y="2800112"/>
                  <a:pt x="2468880" y="2769326"/>
                </a:cubicBezTo>
                <a:cubicBezTo>
                  <a:pt x="2459219" y="2752419"/>
                  <a:pt x="2450425" y="2734973"/>
                  <a:pt x="2442754" y="2717075"/>
                </a:cubicBezTo>
                <a:cubicBezTo>
                  <a:pt x="2437330" y="2704419"/>
                  <a:pt x="2435849" y="2690202"/>
                  <a:pt x="2429691" y="2677886"/>
                </a:cubicBezTo>
                <a:cubicBezTo>
                  <a:pt x="2422670" y="2663844"/>
                  <a:pt x="2409942" y="2653044"/>
                  <a:pt x="2403566" y="2638698"/>
                </a:cubicBezTo>
                <a:cubicBezTo>
                  <a:pt x="2341388" y="2498797"/>
                  <a:pt x="2410438" y="2609816"/>
                  <a:pt x="2351314" y="2521132"/>
                </a:cubicBezTo>
                <a:lnTo>
                  <a:pt x="2299063" y="2364378"/>
                </a:lnTo>
                <a:lnTo>
                  <a:pt x="2286000" y="2325189"/>
                </a:lnTo>
                <a:cubicBezTo>
                  <a:pt x="2281646" y="2312126"/>
                  <a:pt x="2279095" y="2298316"/>
                  <a:pt x="2272937" y="2286000"/>
                </a:cubicBezTo>
                <a:cubicBezTo>
                  <a:pt x="2264228" y="2268583"/>
                  <a:pt x="2254482" y="2251647"/>
                  <a:pt x="2246811" y="2233749"/>
                </a:cubicBezTo>
                <a:cubicBezTo>
                  <a:pt x="2232176" y="2199600"/>
                  <a:pt x="2231735" y="2179141"/>
                  <a:pt x="2220686" y="2142309"/>
                </a:cubicBezTo>
                <a:cubicBezTo>
                  <a:pt x="2212773" y="2115931"/>
                  <a:pt x="2203269" y="2090058"/>
                  <a:pt x="2194560" y="2063932"/>
                </a:cubicBezTo>
                <a:cubicBezTo>
                  <a:pt x="2190206" y="2050869"/>
                  <a:pt x="2184837" y="2038101"/>
                  <a:pt x="2181497" y="2024743"/>
                </a:cubicBezTo>
                <a:lnTo>
                  <a:pt x="2155371" y="1920240"/>
                </a:lnTo>
                <a:cubicBezTo>
                  <a:pt x="2137388" y="1650497"/>
                  <a:pt x="2121727" y="1504970"/>
                  <a:pt x="2155371" y="1188720"/>
                </a:cubicBezTo>
                <a:cubicBezTo>
                  <a:pt x="2158693" y="1157497"/>
                  <a:pt x="2190206" y="1136469"/>
                  <a:pt x="2207623" y="1110343"/>
                </a:cubicBezTo>
                <a:cubicBezTo>
                  <a:pt x="2272487" y="1013048"/>
                  <a:pt x="2189120" y="1132545"/>
                  <a:pt x="2272937" y="1031966"/>
                </a:cubicBezTo>
                <a:cubicBezTo>
                  <a:pt x="2282988" y="1019905"/>
                  <a:pt x="2287248" y="1003116"/>
                  <a:pt x="2299063" y="992778"/>
                </a:cubicBezTo>
                <a:cubicBezTo>
                  <a:pt x="2322693" y="972101"/>
                  <a:pt x="2377440" y="940526"/>
                  <a:pt x="2377440" y="940526"/>
                </a:cubicBezTo>
                <a:cubicBezTo>
                  <a:pt x="2399464" y="852430"/>
                  <a:pt x="2377808" y="900971"/>
                  <a:pt x="2468880" y="809898"/>
                </a:cubicBezTo>
                <a:lnTo>
                  <a:pt x="2521131" y="757646"/>
                </a:lnTo>
                <a:cubicBezTo>
                  <a:pt x="2534194" y="744583"/>
                  <a:pt x="2544949" y="728705"/>
                  <a:pt x="2560320" y="718458"/>
                </a:cubicBezTo>
                <a:lnTo>
                  <a:pt x="2677886" y="640080"/>
                </a:lnTo>
                <a:lnTo>
                  <a:pt x="2717074" y="613955"/>
                </a:lnTo>
                <a:cubicBezTo>
                  <a:pt x="2725783" y="600892"/>
                  <a:pt x="2732099" y="585868"/>
                  <a:pt x="2743200" y="574766"/>
                </a:cubicBezTo>
                <a:cubicBezTo>
                  <a:pt x="2763732" y="554234"/>
                  <a:pt x="2811583" y="535325"/>
                  <a:pt x="2834640" y="522515"/>
                </a:cubicBezTo>
                <a:cubicBezTo>
                  <a:pt x="2856835" y="510185"/>
                  <a:pt x="2877760" y="495656"/>
                  <a:pt x="2899954" y="483326"/>
                </a:cubicBezTo>
                <a:cubicBezTo>
                  <a:pt x="2916977" y="473869"/>
                  <a:pt x="2935299" y="466861"/>
                  <a:pt x="2952206" y="457200"/>
                </a:cubicBezTo>
                <a:cubicBezTo>
                  <a:pt x="2965837" y="449411"/>
                  <a:pt x="2977048" y="437451"/>
                  <a:pt x="2991394" y="431075"/>
                </a:cubicBezTo>
                <a:cubicBezTo>
                  <a:pt x="3016559" y="419890"/>
                  <a:pt x="3046857" y="420225"/>
                  <a:pt x="3069771" y="404949"/>
                </a:cubicBezTo>
                <a:cubicBezTo>
                  <a:pt x="3243735" y="288973"/>
                  <a:pt x="2985911" y="455891"/>
                  <a:pt x="3148148" y="365760"/>
                </a:cubicBezTo>
                <a:cubicBezTo>
                  <a:pt x="3175596" y="350511"/>
                  <a:pt x="3200400" y="330926"/>
                  <a:pt x="3226526" y="313509"/>
                </a:cubicBezTo>
                <a:cubicBezTo>
                  <a:pt x="3269451" y="284893"/>
                  <a:pt x="3322789" y="246989"/>
                  <a:pt x="3370217" y="235132"/>
                </a:cubicBezTo>
                <a:lnTo>
                  <a:pt x="3474720" y="209006"/>
                </a:lnTo>
                <a:cubicBezTo>
                  <a:pt x="3536895" y="167555"/>
                  <a:pt x="3489473" y="192824"/>
                  <a:pt x="3566160" y="169818"/>
                </a:cubicBezTo>
                <a:cubicBezTo>
                  <a:pt x="3592538" y="161905"/>
                  <a:pt x="3618411" y="152401"/>
                  <a:pt x="3644537" y="143692"/>
                </a:cubicBezTo>
                <a:lnTo>
                  <a:pt x="3683726" y="130629"/>
                </a:lnTo>
                <a:cubicBezTo>
                  <a:pt x="3696789" y="126275"/>
                  <a:pt x="3709332" y="119830"/>
                  <a:pt x="3722914" y="117566"/>
                </a:cubicBezTo>
                <a:lnTo>
                  <a:pt x="3801291" y="104503"/>
                </a:lnTo>
                <a:cubicBezTo>
                  <a:pt x="3823136" y="100531"/>
                  <a:pt x="3844675" y="94903"/>
                  <a:pt x="3866606" y="91440"/>
                </a:cubicBezTo>
                <a:cubicBezTo>
                  <a:pt x="3927431" y="81836"/>
                  <a:pt x="4049486" y="65315"/>
                  <a:pt x="4049486" y="65315"/>
                </a:cubicBezTo>
                <a:cubicBezTo>
                  <a:pt x="4171406" y="69669"/>
                  <a:pt x="4293486" y="70768"/>
                  <a:pt x="4415246" y="78378"/>
                </a:cubicBezTo>
                <a:cubicBezTo>
                  <a:pt x="4433164" y="79498"/>
                  <a:pt x="4450687" y="85136"/>
                  <a:pt x="4467497" y="91440"/>
                </a:cubicBezTo>
                <a:cubicBezTo>
                  <a:pt x="4485730" y="98277"/>
                  <a:pt x="4501668" y="110334"/>
                  <a:pt x="4519748" y="117566"/>
                </a:cubicBezTo>
                <a:cubicBezTo>
                  <a:pt x="4545317" y="127794"/>
                  <a:pt x="4572000" y="134983"/>
                  <a:pt x="4598126" y="143692"/>
                </a:cubicBezTo>
                <a:lnTo>
                  <a:pt x="4637314" y="156755"/>
                </a:lnTo>
                <a:lnTo>
                  <a:pt x="4676503" y="169818"/>
                </a:lnTo>
                <a:lnTo>
                  <a:pt x="4715691" y="182880"/>
                </a:lnTo>
                <a:cubicBezTo>
                  <a:pt x="4777794" y="224282"/>
                  <a:pt x="4739986" y="204042"/>
                  <a:pt x="4833257" y="235132"/>
                </a:cubicBezTo>
                <a:lnTo>
                  <a:pt x="4872446" y="248195"/>
                </a:lnTo>
                <a:cubicBezTo>
                  <a:pt x="4885509" y="252549"/>
                  <a:pt x="4898132" y="258558"/>
                  <a:pt x="4911634" y="261258"/>
                </a:cubicBezTo>
                <a:cubicBezTo>
                  <a:pt x="4936479" y="266227"/>
                  <a:pt x="4989357" y="273993"/>
                  <a:pt x="5016137" y="287383"/>
                </a:cubicBezTo>
                <a:cubicBezTo>
                  <a:pt x="5030179" y="294404"/>
                  <a:pt x="5041695" y="305720"/>
                  <a:pt x="5055326" y="313509"/>
                </a:cubicBezTo>
                <a:cubicBezTo>
                  <a:pt x="5072233" y="323170"/>
                  <a:pt x="5090670" y="329974"/>
                  <a:pt x="5107577" y="339635"/>
                </a:cubicBezTo>
                <a:cubicBezTo>
                  <a:pt x="5178478" y="380149"/>
                  <a:pt x="5114107" y="354874"/>
                  <a:pt x="5185954" y="378823"/>
                </a:cubicBezTo>
                <a:cubicBezTo>
                  <a:pt x="5219767" y="412636"/>
                  <a:pt x="5256645" y="454637"/>
                  <a:pt x="5303520" y="470263"/>
                </a:cubicBezTo>
                <a:cubicBezTo>
                  <a:pt x="5357602" y="488291"/>
                  <a:pt x="5331251" y="475688"/>
                  <a:pt x="5381897" y="509452"/>
                </a:cubicBezTo>
                <a:cubicBezTo>
                  <a:pt x="5390606" y="522515"/>
                  <a:pt x="5395764" y="538833"/>
                  <a:pt x="5408023" y="548640"/>
                </a:cubicBezTo>
                <a:cubicBezTo>
                  <a:pt x="5418775" y="557242"/>
                  <a:pt x="5434555" y="556279"/>
                  <a:pt x="5447211" y="561703"/>
                </a:cubicBezTo>
                <a:cubicBezTo>
                  <a:pt x="5465110" y="569374"/>
                  <a:pt x="5482950" y="577508"/>
                  <a:pt x="5499463" y="587829"/>
                </a:cubicBezTo>
                <a:cubicBezTo>
                  <a:pt x="5517925" y="599368"/>
                  <a:pt x="5532241" y="617282"/>
                  <a:pt x="5551714" y="627018"/>
                </a:cubicBezTo>
                <a:cubicBezTo>
                  <a:pt x="5567772" y="635047"/>
                  <a:pt x="5586703" y="635148"/>
                  <a:pt x="5603966" y="640080"/>
                </a:cubicBezTo>
                <a:cubicBezTo>
                  <a:pt x="5617206" y="643863"/>
                  <a:pt x="5630838" y="646985"/>
                  <a:pt x="5643154" y="653143"/>
                </a:cubicBezTo>
                <a:cubicBezTo>
                  <a:pt x="5657196" y="660164"/>
                  <a:pt x="5668712" y="671480"/>
                  <a:pt x="5682343" y="679269"/>
                </a:cubicBezTo>
                <a:cubicBezTo>
                  <a:pt x="5822931" y="759606"/>
                  <a:pt x="5621236" y="629823"/>
                  <a:pt x="5812971" y="757646"/>
                </a:cubicBezTo>
                <a:cubicBezTo>
                  <a:pt x="5826034" y="766355"/>
                  <a:pt x="5841059" y="772671"/>
                  <a:pt x="5852160" y="783772"/>
                </a:cubicBezTo>
                <a:cubicBezTo>
                  <a:pt x="5901085" y="832697"/>
                  <a:pt x="5873823" y="817118"/>
                  <a:pt x="5930537" y="836023"/>
                </a:cubicBezTo>
                <a:cubicBezTo>
                  <a:pt x="6017820" y="923306"/>
                  <a:pt x="5912678" y="832656"/>
                  <a:pt x="6035040" y="888275"/>
                </a:cubicBezTo>
                <a:cubicBezTo>
                  <a:pt x="6063625" y="901268"/>
                  <a:pt x="6085333" y="926484"/>
                  <a:pt x="6113417" y="940526"/>
                </a:cubicBezTo>
                <a:cubicBezTo>
                  <a:pt x="6146692" y="957164"/>
                  <a:pt x="6182884" y="967202"/>
                  <a:pt x="6217920" y="979715"/>
                </a:cubicBezTo>
                <a:cubicBezTo>
                  <a:pt x="6243854" y="988977"/>
                  <a:pt x="6271666" y="993524"/>
                  <a:pt x="6296297" y="1005840"/>
                </a:cubicBezTo>
                <a:cubicBezTo>
                  <a:pt x="6313714" y="1014549"/>
                  <a:pt x="6330650" y="1024295"/>
                  <a:pt x="6348548" y="1031966"/>
                </a:cubicBezTo>
                <a:cubicBezTo>
                  <a:pt x="6374783" y="1043210"/>
                  <a:pt x="6413475" y="1051464"/>
                  <a:pt x="6439988" y="1058092"/>
                </a:cubicBezTo>
                <a:cubicBezTo>
                  <a:pt x="6453051" y="1066801"/>
                  <a:pt x="6464747" y="1078034"/>
                  <a:pt x="6479177" y="1084218"/>
                </a:cubicBezTo>
                <a:cubicBezTo>
                  <a:pt x="6537782" y="1109334"/>
                  <a:pt x="6519768" y="1084919"/>
                  <a:pt x="6570617" y="1110343"/>
                </a:cubicBezTo>
                <a:cubicBezTo>
                  <a:pt x="6613672" y="1131871"/>
                  <a:pt x="6601569" y="1142236"/>
                  <a:pt x="6648994" y="1149532"/>
                </a:cubicBezTo>
                <a:cubicBezTo>
                  <a:pt x="6705129" y="1158168"/>
                  <a:pt x="6905927" y="1172311"/>
                  <a:pt x="6949440" y="1175658"/>
                </a:cubicBezTo>
                <a:cubicBezTo>
                  <a:pt x="7007635" y="1185357"/>
                  <a:pt x="7106124" y="1203527"/>
                  <a:pt x="7158446" y="1201783"/>
                </a:cubicBezTo>
                <a:cubicBezTo>
                  <a:pt x="7245917" y="1198867"/>
                  <a:pt x="7419703" y="1175658"/>
                  <a:pt x="7419703" y="1175658"/>
                </a:cubicBezTo>
                <a:cubicBezTo>
                  <a:pt x="7437120" y="1171304"/>
                  <a:pt x="7454210" y="1165325"/>
                  <a:pt x="7471954" y="1162595"/>
                </a:cubicBezTo>
                <a:cubicBezTo>
                  <a:pt x="7510925" y="1156599"/>
                  <a:pt x="7550395" y="1154423"/>
                  <a:pt x="7589520" y="1149532"/>
                </a:cubicBezTo>
                <a:cubicBezTo>
                  <a:pt x="7620072" y="1145713"/>
                  <a:pt x="7650480" y="1140823"/>
                  <a:pt x="7680960" y="1136469"/>
                </a:cubicBezTo>
                <a:cubicBezTo>
                  <a:pt x="7707877" y="1118524"/>
                  <a:pt x="7760695" y="1082413"/>
                  <a:pt x="7785463" y="1071155"/>
                </a:cubicBezTo>
                <a:cubicBezTo>
                  <a:pt x="7810534" y="1059759"/>
                  <a:pt x="7863840" y="1045029"/>
                  <a:pt x="7863840" y="1045029"/>
                </a:cubicBezTo>
                <a:cubicBezTo>
                  <a:pt x="7899866" y="1009002"/>
                  <a:pt x="7899778" y="1003966"/>
                  <a:pt x="7942217" y="979715"/>
                </a:cubicBezTo>
                <a:cubicBezTo>
                  <a:pt x="7959124" y="970054"/>
                  <a:pt x="7977955" y="963910"/>
                  <a:pt x="7994468" y="953589"/>
                </a:cubicBezTo>
                <a:cubicBezTo>
                  <a:pt x="8012930" y="942050"/>
                  <a:pt x="8028884" y="926885"/>
                  <a:pt x="8046720" y="914400"/>
                </a:cubicBezTo>
                <a:cubicBezTo>
                  <a:pt x="8072443" y="896394"/>
                  <a:pt x="8098971" y="879566"/>
                  <a:pt x="8125097" y="862149"/>
                </a:cubicBezTo>
                <a:cubicBezTo>
                  <a:pt x="8138160" y="853440"/>
                  <a:pt x="8149392" y="840988"/>
                  <a:pt x="8164286" y="836023"/>
                </a:cubicBezTo>
                <a:cubicBezTo>
                  <a:pt x="8324621" y="782579"/>
                  <a:pt x="8165694" y="841851"/>
                  <a:pt x="8307977" y="770709"/>
                </a:cubicBezTo>
                <a:cubicBezTo>
                  <a:pt x="8320293" y="764551"/>
                  <a:pt x="8334273" y="762481"/>
                  <a:pt x="8347166" y="757646"/>
                </a:cubicBezTo>
                <a:cubicBezTo>
                  <a:pt x="8369121" y="749413"/>
                  <a:pt x="8391507" y="742006"/>
                  <a:pt x="8412480" y="731520"/>
                </a:cubicBezTo>
                <a:cubicBezTo>
                  <a:pt x="8543671" y="665924"/>
                  <a:pt x="8343604" y="747977"/>
                  <a:pt x="8503920" y="679269"/>
                </a:cubicBezTo>
                <a:cubicBezTo>
                  <a:pt x="8516576" y="673845"/>
                  <a:pt x="8530792" y="672364"/>
                  <a:pt x="8543108" y="666206"/>
                </a:cubicBezTo>
                <a:cubicBezTo>
                  <a:pt x="8644388" y="615565"/>
                  <a:pt x="8522994" y="659846"/>
                  <a:pt x="8621486" y="627018"/>
                </a:cubicBezTo>
                <a:cubicBezTo>
                  <a:pt x="8634549" y="618309"/>
                  <a:pt x="8650867" y="613151"/>
                  <a:pt x="8660674" y="600892"/>
                </a:cubicBezTo>
                <a:cubicBezTo>
                  <a:pt x="8669276" y="590140"/>
                  <a:pt x="8664000" y="571440"/>
                  <a:pt x="8673737" y="561703"/>
                </a:cubicBezTo>
                <a:cubicBezTo>
                  <a:pt x="8695940" y="539500"/>
                  <a:pt x="8727595" y="529067"/>
                  <a:pt x="8752114" y="509452"/>
                </a:cubicBezTo>
                <a:cubicBezTo>
                  <a:pt x="8771348" y="494065"/>
                  <a:pt x="8785829" y="473420"/>
                  <a:pt x="8804366" y="457200"/>
                </a:cubicBezTo>
                <a:cubicBezTo>
                  <a:pt x="8820751" y="442864"/>
                  <a:pt x="8840508" y="432657"/>
                  <a:pt x="8856617" y="418012"/>
                </a:cubicBezTo>
                <a:cubicBezTo>
                  <a:pt x="8888512" y="389016"/>
                  <a:pt x="8913573" y="352435"/>
                  <a:pt x="8948057" y="326572"/>
                </a:cubicBezTo>
                <a:cubicBezTo>
                  <a:pt x="8965474" y="313509"/>
                  <a:pt x="8984913" y="302778"/>
                  <a:pt x="9000308" y="287383"/>
                </a:cubicBezTo>
                <a:cubicBezTo>
                  <a:pt x="9011409" y="276282"/>
                  <a:pt x="9013121" y="256516"/>
                  <a:pt x="9026434" y="248195"/>
                </a:cubicBezTo>
                <a:cubicBezTo>
                  <a:pt x="9049787" y="233599"/>
                  <a:pt x="9081897" y="237345"/>
                  <a:pt x="9104811" y="222069"/>
                </a:cubicBezTo>
                <a:cubicBezTo>
                  <a:pt x="9117874" y="213360"/>
                  <a:pt x="9129958" y="202964"/>
                  <a:pt x="9144000" y="195943"/>
                </a:cubicBezTo>
                <a:cubicBezTo>
                  <a:pt x="9252105" y="141890"/>
                  <a:pt x="9099533" y="238299"/>
                  <a:pt x="9235440" y="156755"/>
                </a:cubicBezTo>
                <a:cubicBezTo>
                  <a:pt x="9262365" y="140600"/>
                  <a:pt x="9313817" y="104503"/>
                  <a:pt x="9313817" y="104503"/>
                </a:cubicBezTo>
                <a:cubicBezTo>
                  <a:pt x="9388693" y="-7808"/>
                  <a:pt x="9288992" y="124364"/>
                  <a:pt x="9379131" y="52252"/>
                </a:cubicBezTo>
                <a:cubicBezTo>
                  <a:pt x="9484216" y="-31818"/>
                  <a:pt x="9345596" y="42894"/>
                  <a:pt x="9431383" y="0"/>
                </a:cubicBezTo>
              </a:path>
            </a:pathLst>
          </a:custGeom>
          <a:solidFill>
            <a:schemeClr val="bg1"/>
          </a:solidFill>
          <a:ln w="190500" cap="flat" cmpd="sng">
            <a:solidFill>
              <a:srgbClr val="002060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81" y="198845"/>
            <a:ext cx="5144485" cy="6162766"/>
          </a:xfrm>
        </p:spPr>
        <p:txBody>
          <a:bodyPr anchor="t">
            <a:norm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What goes on the string?</a:t>
            </a:r>
            <a:br>
              <a:rPr lang="en-US" dirty="0" smtClean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/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 </a:t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>The orange bead goes on the string!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AutoShape 4" descr="Image result for blue b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0580914" y="679269"/>
            <a:ext cx="1397725" cy="138466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eart 13"/>
          <p:cNvSpPr/>
          <p:nvPr/>
        </p:nvSpPr>
        <p:spPr>
          <a:xfrm>
            <a:off x="9212929" y="1291279"/>
            <a:ext cx="1293223" cy="1328525"/>
          </a:xfrm>
          <a:prstGeom prst="hear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oon 14"/>
          <p:cNvSpPr/>
          <p:nvPr/>
        </p:nvSpPr>
        <p:spPr>
          <a:xfrm rot="517175">
            <a:off x="8514018" y="862147"/>
            <a:ext cx="774323" cy="1541417"/>
          </a:xfrm>
          <a:prstGeom prst="mo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6" name="Teardrop 15"/>
          <p:cNvSpPr/>
          <p:nvPr/>
        </p:nvSpPr>
        <p:spPr>
          <a:xfrm>
            <a:off x="7233998" y="730582"/>
            <a:ext cx="1156664" cy="1296152"/>
          </a:xfrm>
          <a:prstGeom prst="teardrop">
            <a:avLst/>
          </a:prstGeom>
          <a:solidFill>
            <a:srgbClr val="FFFA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decagon 16"/>
          <p:cNvSpPr/>
          <p:nvPr/>
        </p:nvSpPr>
        <p:spPr>
          <a:xfrm>
            <a:off x="5905201" y="470261"/>
            <a:ext cx="1254035" cy="1162594"/>
          </a:xfrm>
          <a:prstGeom prst="dodec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loud 4"/>
          <p:cNvSpPr/>
          <p:nvPr/>
        </p:nvSpPr>
        <p:spPr>
          <a:xfrm rot="2799108">
            <a:off x="4476781" y="1172664"/>
            <a:ext cx="1623924" cy="1201783"/>
          </a:xfrm>
          <a:prstGeom prst="clou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726434" y="6257836"/>
            <a:ext cx="53697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Presentation created by Cristina Correa-Barron, MS, CCC-SLP in 2018</a:t>
            </a:r>
          </a:p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The 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Picture Communication Symbols ©1981–2018 by Mayer-Johnson LLC. All Rights Reserved Worldwide. Used with permission.</a:t>
            </a:r>
            <a:endParaRPr lang="en-US" sz="1100" dirty="0"/>
          </a:p>
        </p:txBody>
      </p:sp>
      <p:pic>
        <p:nvPicPr>
          <p:cNvPr id="20" name="Picture 19" descr="right click and select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67" y="1957790"/>
            <a:ext cx="3033399" cy="158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32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755 0.72524 L -0.20755 0.72547 C -0.20729 0.7132 -0.20729 0.70163 -0.20677 0.68959 C -0.20664 0.68774 -0.20651 0.68612 -0.20586 0.68496 C -0.20442 0.68241 -0.20234 0.68102 -0.20065 0.67871 C -0.19948 0.67732 -0.1983 0.6757 -0.19713 0.67408 C -0.19622 0.67246 -0.19557 0.67084 -0.19453 0.66945 C -0.19375 0.66829 -0.19283 0.66829 -0.19192 0.66783 C -0.19075 0.66644 -0.18945 0.66482 -0.18841 0.6632 C -0.18554 0.6588 -0.18281 0.65163 -0.17877 0.64908 L -0.17356 0.6463 C -0.17083 0.64445 -0.16653 0.64167 -0.16406 0.64144 L -0.15182 0.64005 C -0.14869 0.64005 -0.12565 0.64028 -0.11692 0.64329 C -0.11458 0.64375 -0.11224 0.64514 -0.10989 0.6463 C -0.10846 0.64676 -0.10703 0.64723 -0.10559 0.64769 C -0.10468 0.64792 -0.1039 0.64908 -0.10299 0.64908 C -0.09804 0.65024 -0.09309 0.65047 -0.08815 0.65093 C -0.08632 0.65139 -0.08463 0.65186 -0.08294 0.65232 C -0.07994 0.65301 -0.07708 0.65278 -0.07421 0.65394 C -0.07239 0.65463 -0.0707 0.65649 -0.06888 0.65695 C -0.06484 0.65834 -0.0638 0.65834 -0.06015 0.65996 C -0.05507 0.66274 -0.06028 0.66065 -0.05416 0.6632 C -0.0526 0.66366 -0.05117 0.66389 -0.04974 0.66459 C -0.04791 0.66575 -0.04635 0.6669 -0.04453 0.66783 C -0.04336 0.66829 -0.04218 0.66875 -0.04101 0.66945 C -0.0401 0.66991 -0.03932 0.67084 -0.03841 0.67084 C -0.0358 0.67153 -0.0332 0.672 -0.03059 0.67246 C -0.02682 0.67477 -0.02474 0.67616 -0.02096 0.67732 C -0.01744 0.67801 -0.01393 0.67825 -0.01054 0.67871 C -3.95833E-6 0.67825 0.01042 0.67825 0.02084 0.67732 C 0.02214 0.67709 0.02318 0.67616 0.02435 0.67547 C 0.03503 0.67014 0.025 0.67477 0.03308 0.67084 C 0.03373 0.66945 0.03399 0.66737 0.0349 0.66644 C 0.03555 0.66551 0.03659 0.66551 0.0375 0.66459 C 0.03842 0.66389 0.0392 0.66297 0.04011 0.66181 C 0.0418 0.65926 0.04727 0.65163 0.04883 0.65093 C 0.05209 0.64885 0.05105 0.65 0.05404 0.6463 C 0.05521 0.64445 0.05638 0.64329 0.05756 0.64144 C 0.05847 0.64005 0.05912 0.6382 0.06016 0.63681 C 0.06094 0.63612 0.06185 0.63588 0.06276 0.63542 C 0.06693 0.62454 0.06172 0.63774 0.06706 0.62454 C 0.06771 0.62315 0.06823 0.6213 0.06888 0.61991 C 0.06914 0.6176 0.06954 0.61575 0.0698 0.61343 C 0.07006 0.61112 0.07019 0.60857 0.07058 0.60579 C 0.0711 0.60255 0.07175 0.59977 0.0724 0.59676 L 0.07318 0.59213 L 0.07409 0.58704 C 0.07435 0.57038 0.075 0.55325 0.075 0.53588 C 0.075 0.48959 0.0767 0.50209 0.0724 0.47871 C 0.07201 0.47732 0.07201 0.47524 0.07149 0.47431 C 0.07084 0.47269 0.07019 0.47107 0.0698 0.46945 C 0.06758 0.46204 0.07071 0.4669 0.06628 0.46181 C 0.06472 0.45371 0.06589 0.45857 0.06185 0.44769 L 0.06016 0.44329 C 0.0599 0.44144 0.05977 0.43982 0.05925 0.43866 C 0.05886 0.43704 0.05808 0.43635 0.05756 0.43542 C 0.05691 0.4338 0.05625 0.43218 0.05573 0.43079 C 0.05131 0.4169 0.05651 0.43125 0.05235 0.41991 C 0.05196 0.41806 0.05183 0.41644 0.05144 0.41528 C 0.05039 0.41204 0.04909 0.4088 0.04792 0.40579 C 0.0474 0.4044 0.04662 0.40278 0.04623 0.40116 C 0.04454 0.39514 0.0448 0.39561 0.04271 0.39028 C 0.0418 0.38843 0.04089 0.38635 0.04011 0.38426 C 0.03946 0.38218 0.03894 0.37987 0.03829 0.37801 C 0.03776 0.37639 0.03711 0.37477 0.03659 0.37338 C 0.03633 0.37176 0.03607 0.37014 0.03568 0.36875 C 0.03138 0.35325 0.03685 0.37686 0.0323 0.35788 C 0.03191 0.35649 0.03177 0.35463 0.03138 0.35325 C 0.03034 0.35 0.02852 0.34746 0.02787 0.34399 C 0.02761 0.34237 0.02761 0.34051 0.02696 0.33936 C 0.02631 0.33797 0.02513 0.3375 0.02435 0.33612 C 0.02279 0.3338 0.02175 0.33056 0.02006 0.32848 C 0.01914 0.32755 0.01823 0.32663 0.01745 0.32547 C 0.01524 0.32223 0.01289 0.31667 0.01133 0.31297 C 0.00938 0.30834 0.00886 0.30579 0.00691 0.30047 C 0.00612 0.29838 0.00508 0.29653 0.0043 0.29445 C 0.00352 0.2919 0.00326 0.28913 0.00261 0.28658 C 0.00209 0.2845 0.00144 0.28241 0.00079 0.28033 C -0.00039 0.2757 -0.0013 0.27084 -0.0026 0.26644 C -0.00338 0.26413 -0.00442 0.26227 -0.00533 0.26019 C -0.00755 0.24375 -0.00442 0.2632 -0.00794 0.24931 C -0.00859 0.24653 -0.00898 0.24306 -0.00963 0.24005 C -0.0108 0.23496 -0.0125 0.2301 -0.01315 0.22454 C -0.01445 0.21297 -0.01341 0.21922 -0.01666 0.20602 C -0.01718 0.19931 -0.01757 0.1926 -0.01836 0.18588 C -0.01875 0.18311 -0.01966 0.18079 -0.02005 0.17801 C -0.02057 0.175 -0.02057 0.17176 -0.02096 0.16875 C -0.02291 0.15533 -0.02513 0.1419 -0.02708 0.12848 C -0.02773 0.12431 -0.02838 0.12038 -0.02877 0.11598 C -0.02916 0.11343 -0.02929 0.11088 -0.02968 0.10834 C -0.0302 0.1051 -0.03138 0.09908 -0.03138 0.09931 C -0.03112 0.09075 -0.03125 0.08241 -0.03059 0.07431 C -0.03033 0.072 -0.02916 0.07014 -0.02877 0.06806 C -0.02734 0.05903 -0.02864 0.06019 -0.02708 0.05255 C -0.02656 0.05047 -0.02578 0.04838 -0.02539 0.0463 C -0.025 0.04491 -0.02487 0.04306 -0.02448 0.04167 C -0.02395 0.04005 -0.02317 0.03866 -0.02265 0.03704 C -0.02226 0.03565 -0.02239 0.03357 -0.02187 0.03241 C -0.02057 0.02963 -0.01836 0.02871 -0.01666 0.02778 C -0.01601 0.02616 -0.01562 0.02454 -0.01484 0.02315 C -0.00989 0.01343 -0.00989 0.01389 -0.00533 0.00764 C -0.00468 0.00556 -0.00429 0.00325 -0.00351 0.00139 C -0.00286 -4.81481E-6 -0.00091 -0.00162 -0.00091 -0.00138 L -0.00091 -0.00162 " pathEditMode="relative" rAng="0" ptsTypes="AAAAAAAAAAAA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41" y="-363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/>
          <p:cNvSpPr/>
          <p:nvPr/>
        </p:nvSpPr>
        <p:spPr>
          <a:xfrm>
            <a:off x="2664823" y="875211"/>
            <a:ext cx="9431383" cy="5891349"/>
          </a:xfrm>
          <a:custGeom>
            <a:avLst/>
            <a:gdLst>
              <a:gd name="connsiteX0" fmla="*/ 0 w 9431383"/>
              <a:gd name="connsiteY0" fmla="*/ 5891349 h 5891349"/>
              <a:gd name="connsiteX1" fmla="*/ 39188 w 9431383"/>
              <a:gd name="connsiteY1" fmla="*/ 5695406 h 5891349"/>
              <a:gd name="connsiteX2" fmla="*/ 52251 w 9431383"/>
              <a:gd name="connsiteY2" fmla="*/ 5656218 h 5891349"/>
              <a:gd name="connsiteX3" fmla="*/ 78377 w 9431383"/>
              <a:gd name="connsiteY3" fmla="*/ 5617029 h 5891349"/>
              <a:gd name="connsiteX4" fmla="*/ 130628 w 9431383"/>
              <a:gd name="connsiteY4" fmla="*/ 5551715 h 5891349"/>
              <a:gd name="connsiteX5" fmla="*/ 156754 w 9431383"/>
              <a:gd name="connsiteY5" fmla="*/ 5512526 h 5891349"/>
              <a:gd name="connsiteX6" fmla="*/ 235131 w 9431383"/>
              <a:gd name="connsiteY6" fmla="*/ 5447212 h 5891349"/>
              <a:gd name="connsiteX7" fmla="*/ 261257 w 9431383"/>
              <a:gd name="connsiteY7" fmla="*/ 5408023 h 5891349"/>
              <a:gd name="connsiteX8" fmla="*/ 339634 w 9431383"/>
              <a:gd name="connsiteY8" fmla="*/ 5355772 h 5891349"/>
              <a:gd name="connsiteX9" fmla="*/ 418011 w 9431383"/>
              <a:gd name="connsiteY9" fmla="*/ 5303520 h 5891349"/>
              <a:gd name="connsiteX10" fmla="*/ 457200 w 9431383"/>
              <a:gd name="connsiteY10" fmla="*/ 5277395 h 5891349"/>
              <a:gd name="connsiteX11" fmla="*/ 496388 w 9431383"/>
              <a:gd name="connsiteY11" fmla="*/ 5264332 h 5891349"/>
              <a:gd name="connsiteX12" fmla="*/ 574766 w 9431383"/>
              <a:gd name="connsiteY12" fmla="*/ 5225143 h 5891349"/>
              <a:gd name="connsiteX13" fmla="*/ 875211 w 9431383"/>
              <a:gd name="connsiteY13" fmla="*/ 5238206 h 5891349"/>
              <a:gd name="connsiteX14" fmla="*/ 914400 w 9431383"/>
              <a:gd name="connsiteY14" fmla="*/ 5251269 h 5891349"/>
              <a:gd name="connsiteX15" fmla="*/ 966651 w 9431383"/>
              <a:gd name="connsiteY15" fmla="*/ 5264332 h 5891349"/>
              <a:gd name="connsiteX16" fmla="*/ 1005840 w 9431383"/>
              <a:gd name="connsiteY16" fmla="*/ 5277395 h 5891349"/>
              <a:gd name="connsiteX17" fmla="*/ 1136468 w 9431383"/>
              <a:gd name="connsiteY17" fmla="*/ 5303520 h 5891349"/>
              <a:gd name="connsiteX18" fmla="*/ 1175657 w 9431383"/>
              <a:gd name="connsiteY18" fmla="*/ 5316583 h 5891349"/>
              <a:gd name="connsiteX19" fmla="*/ 1319348 w 9431383"/>
              <a:gd name="connsiteY19" fmla="*/ 5342709 h 5891349"/>
              <a:gd name="connsiteX20" fmla="*/ 1436914 w 9431383"/>
              <a:gd name="connsiteY20" fmla="*/ 5381898 h 5891349"/>
              <a:gd name="connsiteX21" fmla="*/ 1515291 w 9431383"/>
              <a:gd name="connsiteY21" fmla="*/ 5408023 h 5891349"/>
              <a:gd name="connsiteX22" fmla="*/ 1593668 w 9431383"/>
              <a:gd name="connsiteY22" fmla="*/ 5434149 h 5891349"/>
              <a:gd name="connsiteX23" fmla="*/ 1632857 w 9431383"/>
              <a:gd name="connsiteY23" fmla="*/ 5447212 h 5891349"/>
              <a:gd name="connsiteX24" fmla="*/ 1698171 w 9431383"/>
              <a:gd name="connsiteY24" fmla="*/ 5460275 h 5891349"/>
              <a:gd name="connsiteX25" fmla="*/ 1776548 w 9431383"/>
              <a:gd name="connsiteY25" fmla="*/ 5473338 h 5891349"/>
              <a:gd name="connsiteX26" fmla="*/ 1881051 w 9431383"/>
              <a:gd name="connsiteY26" fmla="*/ 5499463 h 5891349"/>
              <a:gd name="connsiteX27" fmla="*/ 1920240 w 9431383"/>
              <a:gd name="connsiteY27" fmla="*/ 5525589 h 5891349"/>
              <a:gd name="connsiteX28" fmla="*/ 1972491 w 9431383"/>
              <a:gd name="connsiteY28" fmla="*/ 5538652 h 5891349"/>
              <a:gd name="connsiteX29" fmla="*/ 2129246 w 9431383"/>
              <a:gd name="connsiteY29" fmla="*/ 5564778 h 5891349"/>
              <a:gd name="connsiteX30" fmla="*/ 2259874 w 9431383"/>
              <a:gd name="connsiteY30" fmla="*/ 5590903 h 5891349"/>
              <a:gd name="connsiteX31" fmla="*/ 2651760 w 9431383"/>
              <a:gd name="connsiteY31" fmla="*/ 5564778 h 5891349"/>
              <a:gd name="connsiteX32" fmla="*/ 2730137 w 9431383"/>
              <a:gd name="connsiteY32" fmla="*/ 5538652 h 5891349"/>
              <a:gd name="connsiteX33" fmla="*/ 2847703 w 9431383"/>
              <a:gd name="connsiteY33" fmla="*/ 5499463 h 5891349"/>
              <a:gd name="connsiteX34" fmla="*/ 2886891 w 9431383"/>
              <a:gd name="connsiteY34" fmla="*/ 5486400 h 5891349"/>
              <a:gd name="connsiteX35" fmla="*/ 2926080 w 9431383"/>
              <a:gd name="connsiteY35" fmla="*/ 5473338 h 5891349"/>
              <a:gd name="connsiteX36" fmla="*/ 2965268 w 9431383"/>
              <a:gd name="connsiteY36" fmla="*/ 5434149 h 5891349"/>
              <a:gd name="connsiteX37" fmla="*/ 3017520 w 9431383"/>
              <a:gd name="connsiteY37" fmla="*/ 5355772 h 5891349"/>
              <a:gd name="connsiteX38" fmla="*/ 3056708 w 9431383"/>
              <a:gd name="connsiteY38" fmla="*/ 5316583 h 5891349"/>
              <a:gd name="connsiteX39" fmla="*/ 3122023 w 9431383"/>
              <a:gd name="connsiteY39" fmla="*/ 5251269 h 5891349"/>
              <a:gd name="connsiteX40" fmla="*/ 3174274 w 9431383"/>
              <a:gd name="connsiteY40" fmla="*/ 5172892 h 5891349"/>
              <a:gd name="connsiteX41" fmla="*/ 3226526 w 9431383"/>
              <a:gd name="connsiteY41" fmla="*/ 5094515 h 5891349"/>
              <a:gd name="connsiteX42" fmla="*/ 3252651 w 9431383"/>
              <a:gd name="connsiteY42" fmla="*/ 5055326 h 5891349"/>
              <a:gd name="connsiteX43" fmla="*/ 3278777 w 9431383"/>
              <a:gd name="connsiteY43" fmla="*/ 5016138 h 5891349"/>
              <a:gd name="connsiteX44" fmla="*/ 3304903 w 9431383"/>
              <a:gd name="connsiteY44" fmla="*/ 4911635 h 5891349"/>
              <a:gd name="connsiteX45" fmla="*/ 3331028 w 9431383"/>
              <a:gd name="connsiteY45" fmla="*/ 4872446 h 5891349"/>
              <a:gd name="connsiteX46" fmla="*/ 3357154 w 9431383"/>
              <a:gd name="connsiteY46" fmla="*/ 4794069 h 5891349"/>
              <a:gd name="connsiteX47" fmla="*/ 3383280 w 9431383"/>
              <a:gd name="connsiteY47" fmla="*/ 4754880 h 5891349"/>
              <a:gd name="connsiteX48" fmla="*/ 3409406 w 9431383"/>
              <a:gd name="connsiteY48" fmla="*/ 4663440 h 5891349"/>
              <a:gd name="connsiteX49" fmla="*/ 3422468 w 9431383"/>
              <a:gd name="connsiteY49" fmla="*/ 4624252 h 5891349"/>
              <a:gd name="connsiteX50" fmla="*/ 3409406 w 9431383"/>
              <a:gd name="connsiteY50" fmla="*/ 4402183 h 5891349"/>
              <a:gd name="connsiteX51" fmla="*/ 3396343 w 9431383"/>
              <a:gd name="connsiteY51" fmla="*/ 4232366 h 5891349"/>
              <a:gd name="connsiteX52" fmla="*/ 3383280 w 9431383"/>
              <a:gd name="connsiteY52" fmla="*/ 4193178 h 5891349"/>
              <a:gd name="connsiteX53" fmla="*/ 3370217 w 9431383"/>
              <a:gd name="connsiteY53" fmla="*/ 4127863 h 5891349"/>
              <a:gd name="connsiteX54" fmla="*/ 3357154 w 9431383"/>
              <a:gd name="connsiteY54" fmla="*/ 4088675 h 5891349"/>
              <a:gd name="connsiteX55" fmla="*/ 3317966 w 9431383"/>
              <a:gd name="connsiteY55" fmla="*/ 3958046 h 5891349"/>
              <a:gd name="connsiteX56" fmla="*/ 3291840 w 9431383"/>
              <a:gd name="connsiteY56" fmla="*/ 3905795 h 5891349"/>
              <a:gd name="connsiteX57" fmla="*/ 3265714 w 9431383"/>
              <a:gd name="connsiteY57" fmla="*/ 3866606 h 5891349"/>
              <a:gd name="connsiteX58" fmla="*/ 3213463 w 9431383"/>
              <a:gd name="connsiteY58" fmla="*/ 3788229 h 5891349"/>
              <a:gd name="connsiteX59" fmla="*/ 3148148 w 9431383"/>
              <a:gd name="connsiteY59" fmla="*/ 3683726 h 5891349"/>
              <a:gd name="connsiteX60" fmla="*/ 3095897 w 9431383"/>
              <a:gd name="connsiteY60" fmla="*/ 3631475 h 5891349"/>
              <a:gd name="connsiteX61" fmla="*/ 3030583 w 9431383"/>
              <a:gd name="connsiteY61" fmla="*/ 3553098 h 5891349"/>
              <a:gd name="connsiteX62" fmla="*/ 2991394 w 9431383"/>
              <a:gd name="connsiteY62" fmla="*/ 3526972 h 5891349"/>
              <a:gd name="connsiteX63" fmla="*/ 2939143 w 9431383"/>
              <a:gd name="connsiteY63" fmla="*/ 3461658 h 5891349"/>
              <a:gd name="connsiteX64" fmla="*/ 2886891 w 9431383"/>
              <a:gd name="connsiteY64" fmla="*/ 3396343 h 5891349"/>
              <a:gd name="connsiteX65" fmla="*/ 2860766 w 9431383"/>
              <a:gd name="connsiteY65" fmla="*/ 3357155 h 5891349"/>
              <a:gd name="connsiteX66" fmla="*/ 2821577 w 9431383"/>
              <a:gd name="connsiteY66" fmla="*/ 3317966 h 5891349"/>
              <a:gd name="connsiteX67" fmla="*/ 2795451 w 9431383"/>
              <a:gd name="connsiteY67" fmla="*/ 3265715 h 5891349"/>
              <a:gd name="connsiteX68" fmla="*/ 2756263 w 9431383"/>
              <a:gd name="connsiteY68" fmla="*/ 3213463 h 5891349"/>
              <a:gd name="connsiteX69" fmla="*/ 2704011 w 9431383"/>
              <a:gd name="connsiteY69" fmla="*/ 3135086 h 5891349"/>
              <a:gd name="connsiteX70" fmla="*/ 2677886 w 9431383"/>
              <a:gd name="connsiteY70" fmla="*/ 3095898 h 5891349"/>
              <a:gd name="connsiteX71" fmla="*/ 2612571 w 9431383"/>
              <a:gd name="connsiteY71" fmla="*/ 3017520 h 5891349"/>
              <a:gd name="connsiteX72" fmla="*/ 2599508 w 9431383"/>
              <a:gd name="connsiteY72" fmla="*/ 2978332 h 5891349"/>
              <a:gd name="connsiteX73" fmla="*/ 2573383 w 9431383"/>
              <a:gd name="connsiteY73" fmla="*/ 2939143 h 5891349"/>
              <a:gd name="connsiteX74" fmla="*/ 2560320 w 9431383"/>
              <a:gd name="connsiteY74" fmla="*/ 2899955 h 5891349"/>
              <a:gd name="connsiteX75" fmla="*/ 2534194 w 9431383"/>
              <a:gd name="connsiteY75" fmla="*/ 2860766 h 5891349"/>
              <a:gd name="connsiteX76" fmla="*/ 2468880 w 9431383"/>
              <a:gd name="connsiteY76" fmla="*/ 2769326 h 5891349"/>
              <a:gd name="connsiteX77" fmla="*/ 2442754 w 9431383"/>
              <a:gd name="connsiteY77" fmla="*/ 2717075 h 5891349"/>
              <a:gd name="connsiteX78" fmla="*/ 2429691 w 9431383"/>
              <a:gd name="connsiteY78" fmla="*/ 2677886 h 5891349"/>
              <a:gd name="connsiteX79" fmla="*/ 2403566 w 9431383"/>
              <a:gd name="connsiteY79" fmla="*/ 2638698 h 5891349"/>
              <a:gd name="connsiteX80" fmla="*/ 2351314 w 9431383"/>
              <a:gd name="connsiteY80" fmla="*/ 2521132 h 5891349"/>
              <a:gd name="connsiteX81" fmla="*/ 2299063 w 9431383"/>
              <a:gd name="connsiteY81" fmla="*/ 2364378 h 5891349"/>
              <a:gd name="connsiteX82" fmla="*/ 2286000 w 9431383"/>
              <a:gd name="connsiteY82" fmla="*/ 2325189 h 5891349"/>
              <a:gd name="connsiteX83" fmla="*/ 2272937 w 9431383"/>
              <a:gd name="connsiteY83" fmla="*/ 2286000 h 5891349"/>
              <a:gd name="connsiteX84" fmla="*/ 2246811 w 9431383"/>
              <a:gd name="connsiteY84" fmla="*/ 2233749 h 5891349"/>
              <a:gd name="connsiteX85" fmla="*/ 2220686 w 9431383"/>
              <a:gd name="connsiteY85" fmla="*/ 2142309 h 5891349"/>
              <a:gd name="connsiteX86" fmla="*/ 2194560 w 9431383"/>
              <a:gd name="connsiteY86" fmla="*/ 2063932 h 5891349"/>
              <a:gd name="connsiteX87" fmla="*/ 2181497 w 9431383"/>
              <a:gd name="connsiteY87" fmla="*/ 2024743 h 5891349"/>
              <a:gd name="connsiteX88" fmla="*/ 2155371 w 9431383"/>
              <a:gd name="connsiteY88" fmla="*/ 1920240 h 5891349"/>
              <a:gd name="connsiteX89" fmla="*/ 2155371 w 9431383"/>
              <a:gd name="connsiteY89" fmla="*/ 1188720 h 5891349"/>
              <a:gd name="connsiteX90" fmla="*/ 2207623 w 9431383"/>
              <a:gd name="connsiteY90" fmla="*/ 1110343 h 5891349"/>
              <a:gd name="connsiteX91" fmla="*/ 2272937 w 9431383"/>
              <a:gd name="connsiteY91" fmla="*/ 1031966 h 5891349"/>
              <a:gd name="connsiteX92" fmla="*/ 2299063 w 9431383"/>
              <a:gd name="connsiteY92" fmla="*/ 992778 h 5891349"/>
              <a:gd name="connsiteX93" fmla="*/ 2377440 w 9431383"/>
              <a:gd name="connsiteY93" fmla="*/ 940526 h 5891349"/>
              <a:gd name="connsiteX94" fmla="*/ 2468880 w 9431383"/>
              <a:gd name="connsiteY94" fmla="*/ 809898 h 5891349"/>
              <a:gd name="connsiteX95" fmla="*/ 2521131 w 9431383"/>
              <a:gd name="connsiteY95" fmla="*/ 757646 h 5891349"/>
              <a:gd name="connsiteX96" fmla="*/ 2560320 w 9431383"/>
              <a:gd name="connsiteY96" fmla="*/ 718458 h 5891349"/>
              <a:gd name="connsiteX97" fmla="*/ 2677886 w 9431383"/>
              <a:gd name="connsiteY97" fmla="*/ 640080 h 5891349"/>
              <a:gd name="connsiteX98" fmla="*/ 2717074 w 9431383"/>
              <a:gd name="connsiteY98" fmla="*/ 613955 h 5891349"/>
              <a:gd name="connsiteX99" fmla="*/ 2743200 w 9431383"/>
              <a:gd name="connsiteY99" fmla="*/ 574766 h 5891349"/>
              <a:gd name="connsiteX100" fmla="*/ 2834640 w 9431383"/>
              <a:gd name="connsiteY100" fmla="*/ 522515 h 5891349"/>
              <a:gd name="connsiteX101" fmla="*/ 2899954 w 9431383"/>
              <a:gd name="connsiteY101" fmla="*/ 483326 h 5891349"/>
              <a:gd name="connsiteX102" fmla="*/ 2952206 w 9431383"/>
              <a:gd name="connsiteY102" fmla="*/ 457200 h 5891349"/>
              <a:gd name="connsiteX103" fmla="*/ 2991394 w 9431383"/>
              <a:gd name="connsiteY103" fmla="*/ 431075 h 5891349"/>
              <a:gd name="connsiteX104" fmla="*/ 3069771 w 9431383"/>
              <a:gd name="connsiteY104" fmla="*/ 404949 h 5891349"/>
              <a:gd name="connsiteX105" fmla="*/ 3148148 w 9431383"/>
              <a:gd name="connsiteY105" fmla="*/ 365760 h 5891349"/>
              <a:gd name="connsiteX106" fmla="*/ 3226526 w 9431383"/>
              <a:gd name="connsiteY106" fmla="*/ 313509 h 5891349"/>
              <a:gd name="connsiteX107" fmla="*/ 3370217 w 9431383"/>
              <a:gd name="connsiteY107" fmla="*/ 235132 h 5891349"/>
              <a:gd name="connsiteX108" fmla="*/ 3474720 w 9431383"/>
              <a:gd name="connsiteY108" fmla="*/ 209006 h 5891349"/>
              <a:gd name="connsiteX109" fmla="*/ 3566160 w 9431383"/>
              <a:gd name="connsiteY109" fmla="*/ 169818 h 5891349"/>
              <a:gd name="connsiteX110" fmla="*/ 3644537 w 9431383"/>
              <a:gd name="connsiteY110" fmla="*/ 143692 h 5891349"/>
              <a:gd name="connsiteX111" fmla="*/ 3683726 w 9431383"/>
              <a:gd name="connsiteY111" fmla="*/ 130629 h 5891349"/>
              <a:gd name="connsiteX112" fmla="*/ 3722914 w 9431383"/>
              <a:gd name="connsiteY112" fmla="*/ 117566 h 5891349"/>
              <a:gd name="connsiteX113" fmla="*/ 3801291 w 9431383"/>
              <a:gd name="connsiteY113" fmla="*/ 104503 h 5891349"/>
              <a:gd name="connsiteX114" fmla="*/ 3866606 w 9431383"/>
              <a:gd name="connsiteY114" fmla="*/ 91440 h 5891349"/>
              <a:gd name="connsiteX115" fmla="*/ 4049486 w 9431383"/>
              <a:gd name="connsiteY115" fmla="*/ 65315 h 5891349"/>
              <a:gd name="connsiteX116" fmla="*/ 4415246 w 9431383"/>
              <a:gd name="connsiteY116" fmla="*/ 78378 h 5891349"/>
              <a:gd name="connsiteX117" fmla="*/ 4467497 w 9431383"/>
              <a:gd name="connsiteY117" fmla="*/ 91440 h 5891349"/>
              <a:gd name="connsiteX118" fmla="*/ 4519748 w 9431383"/>
              <a:gd name="connsiteY118" fmla="*/ 117566 h 5891349"/>
              <a:gd name="connsiteX119" fmla="*/ 4598126 w 9431383"/>
              <a:gd name="connsiteY119" fmla="*/ 143692 h 5891349"/>
              <a:gd name="connsiteX120" fmla="*/ 4637314 w 9431383"/>
              <a:gd name="connsiteY120" fmla="*/ 156755 h 5891349"/>
              <a:gd name="connsiteX121" fmla="*/ 4676503 w 9431383"/>
              <a:gd name="connsiteY121" fmla="*/ 169818 h 5891349"/>
              <a:gd name="connsiteX122" fmla="*/ 4715691 w 9431383"/>
              <a:gd name="connsiteY122" fmla="*/ 182880 h 5891349"/>
              <a:gd name="connsiteX123" fmla="*/ 4833257 w 9431383"/>
              <a:gd name="connsiteY123" fmla="*/ 235132 h 5891349"/>
              <a:gd name="connsiteX124" fmla="*/ 4872446 w 9431383"/>
              <a:gd name="connsiteY124" fmla="*/ 248195 h 5891349"/>
              <a:gd name="connsiteX125" fmla="*/ 4911634 w 9431383"/>
              <a:gd name="connsiteY125" fmla="*/ 261258 h 5891349"/>
              <a:gd name="connsiteX126" fmla="*/ 5016137 w 9431383"/>
              <a:gd name="connsiteY126" fmla="*/ 287383 h 5891349"/>
              <a:gd name="connsiteX127" fmla="*/ 5055326 w 9431383"/>
              <a:gd name="connsiteY127" fmla="*/ 313509 h 5891349"/>
              <a:gd name="connsiteX128" fmla="*/ 5107577 w 9431383"/>
              <a:gd name="connsiteY128" fmla="*/ 339635 h 5891349"/>
              <a:gd name="connsiteX129" fmla="*/ 5185954 w 9431383"/>
              <a:gd name="connsiteY129" fmla="*/ 378823 h 5891349"/>
              <a:gd name="connsiteX130" fmla="*/ 5303520 w 9431383"/>
              <a:gd name="connsiteY130" fmla="*/ 470263 h 5891349"/>
              <a:gd name="connsiteX131" fmla="*/ 5381897 w 9431383"/>
              <a:gd name="connsiteY131" fmla="*/ 509452 h 5891349"/>
              <a:gd name="connsiteX132" fmla="*/ 5408023 w 9431383"/>
              <a:gd name="connsiteY132" fmla="*/ 548640 h 5891349"/>
              <a:gd name="connsiteX133" fmla="*/ 5447211 w 9431383"/>
              <a:gd name="connsiteY133" fmla="*/ 561703 h 5891349"/>
              <a:gd name="connsiteX134" fmla="*/ 5499463 w 9431383"/>
              <a:gd name="connsiteY134" fmla="*/ 587829 h 5891349"/>
              <a:gd name="connsiteX135" fmla="*/ 5551714 w 9431383"/>
              <a:gd name="connsiteY135" fmla="*/ 627018 h 5891349"/>
              <a:gd name="connsiteX136" fmla="*/ 5603966 w 9431383"/>
              <a:gd name="connsiteY136" fmla="*/ 640080 h 5891349"/>
              <a:gd name="connsiteX137" fmla="*/ 5643154 w 9431383"/>
              <a:gd name="connsiteY137" fmla="*/ 653143 h 5891349"/>
              <a:gd name="connsiteX138" fmla="*/ 5682343 w 9431383"/>
              <a:gd name="connsiteY138" fmla="*/ 679269 h 5891349"/>
              <a:gd name="connsiteX139" fmla="*/ 5812971 w 9431383"/>
              <a:gd name="connsiteY139" fmla="*/ 757646 h 5891349"/>
              <a:gd name="connsiteX140" fmla="*/ 5852160 w 9431383"/>
              <a:gd name="connsiteY140" fmla="*/ 783772 h 5891349"/>
              <a:gd name="connsiteX141" fmla="*/ 5930537 w 9431383"/>
              <a:gd name="connsiteY141" fmla="*/ 836023 h 5891349"/>
              <a:gd name="connsiteX142" fmla="*/ 6035040 w 9431383"/>
              <a:gd name="connsiteY142" fmla="*/ 888275 h 5891349"/>
              <a:gd name="connsiteX143" fmla="*/ 6113417 w 9431383"/>
              <a:gd name="connsiteY143" fmla="*/ 940526 h 5891349"/>
              <a:gd name="connsiteX144" fmla="*/ 6217920 w 9431383"/>
              <a:gd name="connsiteY144" fmla="*/ 979715 h 5891349"/>
              <a:gd name="connsiteX145" fmla="*/ 6296297 w 9431383"/>
              <a:gd name="connsiteY145" fmla="*/ 1005840 h 5891349"/>
              <a:gd name="connsiteX146" fmla="*/ 6348548 w 9431383"/>
              <a:gd name="connsiteY146" fmla="*/ 1031966 h 5891349"/>
              <a:gd name="connsiteX147" fmla="*/ 6439988 w 9431383"/>
              <a:gd name="connsiteY147" fmla="*/ 1058092 h 5891349"/>
              <a:gd name="connsiteX148" fmla="*/ 6479177 w 9431383"/>
              <a:gd name="connsiteY148" fmla="*/ 1084218 h 5891349"/>
              <a:gd name="connsiteX149" fmla="*/ 6570617 w 9431383"/>
              <a:gd name="connsiteY149" fmla="*/ 1110343 h 5891349"/>
              <a:gd name="connsiteX150" fmla="*/ 6648994 w 9431383"/>
              <a:gd name="connsiteY150" fmla="*/ 1149532 h 5891349"/>
              <a:gd name="connsiteX151" fmla="*/ 6949440 w 9431383"/>
              <a:gd name="connsiteY151" fmla="*/ 1175658 h 5891349"/>
              <a:gd name="connsiteX152" fmla="*/ 7158446 w 9431383"/>
              <a:gd name="connsiteY152" fmla="*/ 1201783 h 5891349"/>
              <a:gd name="connsiteX153" fmla="*/ 7419703 w 9431383"/>
              <a:gd name="connsiteY153" fmla="*/ 1175658 h 5891349"/>
              <a:gd name="connsiteX154" fmla="*/ 7471954 w 9431383"/>
              <a:gd name="connsiteY154" fmla="*/ 1162595 h 5891349"/>
              <a:gd name="connsiteX155" fmla="*/ 7589520 w 9431383"/>
              <a:gd name="connsiteY155" fmla="*/ 1149532 h 5891349"/>
              <a:gd name="connsiteX156" fmla="*/ 7680960 w 9431383"/>
              <a:gd name="connsiteY156" fmla="*/ 1136469 h 5891349"/>
              <a:gd name="connsiteX157" fmla="*/ 7785463 w 9431383"/>
              <a:gd name="connsiteY157" fmla="*/ 1071155 h 5891349"/>
              <a:gd name="connsiteX158" fmla="*/ 7863840 w 9431383"/>
              <a:gd name="connsiteY158" fmla="*/ 1045029 h 5891349"/>
              <a:gd name="connsiteX159" fmla="*/ 7942217 w 9431383"/>
              <a:gd name="connsiteY159" fmla="*/ 979715 h 5891349"/>
              <a:gd name="connsiteX160" fmla="*/ 7994468 w 9431383"/>
              <a:gd name="connsiteY160" fmla="*/ 953589 h 5891349"/>
              <a:gd name="connsiteX161" fmla="*/ 8046720 w 9431383"/>
              <a:gd name="connsiteY161" fmla="*/ 914400 h 5891349"/>
              <a:gd name="connsiteX162" fmla="*/ 8125097 w 9431383"/>
              <a:gd name="connsiteY162" fmla="*/ 862149 h 5891349"/>
              <a:gd name="connsiteX163" fmla="*/ 8164286 w 9431383"/>
              <a:gd name="connsiteY163" fmla="*/ 836023 h 5891349"/>
              <a:gd name="connsiteX164" fmla="*/ 8307977 w 9431383"/>
              <a:gd name="connsiteY164" fmla="*/ 770709 h 5891349"/>
              <a:gd name="connsiteX165" fmla="*/ 8347166 w 9431383"/>
              <a:gd name="connsiteY165" fmla="*/ 757646 h 5891349"/>
              <a:gd name="connsiteX166" fmla="*/ 8412480 w 9431383"/>
              <a:gd name="connsiteY166" fmla="*/ 731520 h 5891349"/>
              <a:gd name="connsiteX167" fmla="*/ 8503920 w 9431383"/>
              <a:gd name="connsiteY167" fmla="*/ 679269 h 5891349"/>
              <a:gd name="connsiteX168" fmla="*/ 8543108 w 9431383"/>
              <a:gd name="connsiteY168" fmla="*/ 666206 h 5891349"/>
              <a:gd name="connsiteX169" fmla="*/ 8621486 w 9431383"/>
              <a:gd name="connsiteY169" fmla="*/ 627018 h 5891349"/>
              <a:gd name="connsiteX170" fmla="*/ 8660674 w 9431383"/>
              <a:gd name="connsiteY170" fmla="*/ 600892 h 5891349"/>
              <a:gd name="connsiteX171" fmla="*/ 8673737 w 9431383"/>
              <a:gd name="connsiteY171" fmla="*/ 561703 h 5891349"/>
              <a:gd name="connsiteX172" fmla="*/ 8752114 w 9431383"/>
              <a:gd name="connsiteY172" fmla="*/ 509452 h 5891349"/>
              <a:gd name="connsiteX173" fmla="*/ 8804366 w 9431383"/>
              <a:gd name="connsiteY173" fmla="*/ 457200 h 5891349"/>
              <a:gd name="connsiteX174" fmla="*/ 8856617 w 9431383"/>
              <a:gd name="connsiteY174" fmla="*/ 418012 h 5891349"/>
              <a:gd name="connsiteX175" fmla="*/ 8948057 w 9431383"/>
              <a:gd name="connsiteY175" fmla="*/ 326572 h 5891349"/>
              <a:gd name="connsiteX176" fmla="*/ 9000308 w 9431383"/>
              <a:gd name="connsiteY176" fmla="*/ 287383 h 5891349"/>
              <a:gd name="connsiteX177" fmla="*/ 9026434 w 9431383"/>
              <a:gd name="connsiteY177" fmla="*/ 248195 h 5891349"/>
              <a:gd name="connsiteX178" fmla="*/ 9104811 w 9431383"/>
              <a:gd name="connsiteY178" fmla="*/ 222069 h 5891349"/>
              <a:gd name="connsiteX179" fmla="*/ 9144000 w 9431383"/>
              <a:gd name="connsiteY179" fmla="*/ 195943 h 5891349"/>
              <a:gd name="connsiteX180" fmla="*/ 9235440 w 9431383"/>
              <a:gd name="connsiteY180" fmla="*/ 156755 h 5891349"/>
              <a:gd name="connsiteX181" fmla="*/ 9313817 w 9431383"/>
              <a:gd name="connsiteY181" fmla="*/ 104503 h 5891349"/>
              <a:gd name="connsiteX182" fmla="*/ 9379131 w 9431383"/>
              <a:gd name="connsiteY182" fmla="*/ 52252 h 5891349"/>
              <a:gd name="connsiteX183" fmla="*/ 9431383 w 9431383"/>
              <a:gd name="connsiteY183" fmla="*/ 0 h 5891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9431383" h="5891349">
                <a:moveTo>
                  <a:pt x="0" y="5891349"/>
                </a:moveTo>
                <a:cubicBezTo>
                  <a:pt x="16104" y="5746417"/>
                  <a:pt x="595" y="5811187"/>
                  <a:pt x="39188" y="5695406"/>
                </a:cubicBezTo>
                <a:cubicBezTo>
                  <a:pt x="43542" y="5682343"/>
                  <a:pt x="44613" y="5667675"/>
                  <a:pt x="52251" y="5656218"/>
                </a:cubicBezTo>
                <a:cubicBezTo>
                  <a:pt x="60960" y="5643155"/>
                  <a:pt x="71356" y="5631071"/>
                  <a:pt x="78377" y="5617029"/>
                </a:cubicBezTo>
                <a:cubicBezTo>
                  <a:pt x="109925" y="5553933"/>
                  <a:pt x="64568" y="5595755"/>
                  <a:pt x="130628" y="5551715"/>
                </a:cubicBezTo>
                <a:cubicBezTo>
                  <a:pt x="139337" y="5538652"/>
                  <a:pt x="145653" y="5523627"/>
                  <a:pt x="156754" y="5512526"/>
                </a:cubicBezTo>
                <a:cubicBezTo>
                  <a:pt x="259507" y="5409773"/>
                  <a:pt x="128135" y="5575608"/>
                  <a:pt x="235131" y="5447212"/>
                </a:cubicBezTo>
                <a:cubicBezTo>
                  <a:pt x="245182" y="5435151"/>
                  <a:pt x="249442" y="5418361"/>
                  <a:pt x="261257" y="5408023"/>
                </a:cubicBezTo>
                <a:cubicBezTo>
                  <a:pt x="284887" y="5387347"/>
                  <a:pt x="313508" y="5373189"/>
                  <a:pt x="339634" y="5355772"/>
                </a:cubicBezTo>
                <a:lnTo>
                  <a:pt x="418011" y="5303520"/>
                </a:lnTo>
                <a:cubicBezTo>
                  <a:pt x="431074" y="5294811"/>
                  <a:pt x="442306" y="5282360"/>
                  <a:pt x="457200" y="5277395"/>
                </a:cubicBezTo>
                <a:cubicBezTo>
                  <a:pt x="470263" y="5273041"/>
                  <a:pt x="484072" y="5270490"/>
                  <a:pt x="496388" y="5264332"/>
                </a:cubicBezTo>
                <a:cubicBezTo>
                  <a:pt x="597676" y="5213687"/>
                  <a:pt x="476267" y="5257976"/>
                  <a:pt x="574766" y="5225143"/>
                </a:cubicBezTo>
                <a:cubicBezTo>
                  <a:pt x="674914" y="5229497"/>
                  <a:pt x="775263" y="5230518"/>
                  <a:pt x="875211" y="5238206"/>
                </a:cubicBezTo>
                <a:cubicBezTo>
                  <a:pt x="888940" y="5239262"/>
                  <a:pt x="901160" y="5247486"/>
                  <a:pt x="914400" y="5251269"/>
                </a:cubicBezTo>
                <a:cubicBezTo>
                  <a:pt x="931662" y="5256201"/>
                  <a:pt x="949389" y="5259400"/>
                  <a:pt x="966651" y="5264332"/>
                </a:cubicBezTo>
                <a:cubicBezTo>
                  <a:pt x="979891" y="5268115"/>
                  <a:pt x="992600" y="5273612"/>
                  <a:pt x="1005840" y="5277395"/>
                </a:cubicBezTo>
                <a:cubicBezTo>
                  <a:pt x="1060406" y="5292985"/>
                  <a:pt x="1074875" y="5293255"/>
                  <a:pt x="1136468" y="5303520"/>
                </a:cubicBezTo>
                <a:cubicBezTo>
                  <a:pt x="1149531" y="5307874"/>
                  <a:pt x="1162299" y="5313243"/>
                  <a:pt x="1175657" y="5316583"/>
                </a:cubicBezTo>
                <a:cubicBezTo>
                  <a:pt x="1212172" y="5325712"/>
                  <a:pt x="1284408" y="5336886"/>
                  <a:pt x="1319348" y="5342709"/>
                </a:cubicBezTo>
                <a:cubicBezTo>
                  <a:pt x="1415147" y="5390608"/>
                  <a:pt x="1325497" y="5351512"/>
                  <a:pt x="1436914" y="5381898"/>
                </a:cubicBezTo>
                <a:cubicBezTo>
                  <a:pt x="1463482" y="5389144"/>
                  <a:pt x="1489165" y="5399315"/>
                  <a:pt x="1515291" y="5408023"/>
                </a:cubicBezTo>
                <a:lnTo>
                  <a:pt x="1593668" y="5434149"/>
                </a:lnTo>
                <a:cubicBezTo>
                  <a:pt x="1606731" y="5438503"/>
                  <a:pt x="1619355" y="5444512"/>
                  <a:pt x="1632857" y="5447212"/>
                </a:cubicBezTo>
                <a:lnTo>
                  <a:pt x="1698171" y="5460275"/>
                </a:lnTo>
                <a:cubicBezTo>
                  <a:pt x="1724230" y="5465013"/>
                  <a:pt x="1750650" y="5467788"/>
                  <a:pt x="1776548" y="5473338"/>
                </a:cubicBezTo>
                <a:cubicBezTo>
                  <a:pt x="1811657" y="5480861"/>
                  <a:pt x="1881051" y="5499463"/>
                  <a:pt x="1881051" y="5499463"/>
                </a:cubicBezTo>
                <a:cubicBezTo>
                  <a:pt x="1894114" y="5508172"/>
                  <a:pt x="1905810" y="5519404"/>
                  <a:pt x="1920240" y="5525589"/>
                </a:cubicBezTo>
                <a:cubicBezTo>
                  <a:pt x="1936741" y="5532661"/>
                  <a:pt x="1955229" y="5533720"/>
                  <a:pt x="1972491" y="5538652"/>
                </a:cubicBezTo>
                <a:cubicBezTo>
                  <a:pt x="2094393" y="5573482"/>
                  <a:pt x="1868256" y="5523570"/>
                  <a:pt x="2129246" y="5564778"/>
                </a:cubicBezTo>
                <a:cubicBezTo>
                  <a:pt x="2173108" y="5571703"/>
                  <a:pt x="2259874" y="5590903"/>
                  <a:pt x="2259874" y="5590903"/>
                </a:cubicBezTo>
                <a:cubicBezTo>
                  <a:pt x="2299660" y="5589173"/>
                  <a:pt x="2550593" y="5588124"/>
                  <a:pt x="2651760" y="5564778"/>
                </a:cubicBezTo>
                <a:cubicBezTo>
                  <a:pt x="2678594" y="5558586"/>
                  <a:pt x="2704011" y="5547361"/>
                  <a:pt x="2730137" y="5538652"/>
                </a:cubicBezTo>
                <a:lnTo>
                  <a:pt x="2847703" y="5499463"/>
                </a:lnTo>
                <a:lnTo>
                  <a:pt x="2886891" y="5486400"/>
                </a:lnTo>
                <a:lnTo>
                  <a:pt x="2926080" y="5473338"/>
                </a:lnTo>
                <a:cubicBezTo>
                  <a:pt x="2939143" y="5460275"/>
                  <a:pt x="2953926" y="5448731"/>
                  <a:pt x="2965268" y="5434149"/>
                </a:cubicBezTo>
                <a:cubicBezTo>
                  <a:pt x="2984545" y="5409364"/>
                  <a:pt x="2995318" y="5377975"/>
                  <a:pt x="3017520" y="5355772"/>
                </a:cubicBezTo>
                <a:cubicBezTo>
                  <a:pt x="3030583" y="5342709"/>
                  <a:pt x="3044881" y="5330775"/>
                  <a:pt x="3056708" y="5316583"/>
                </a:cubicBezTo>
                <a:cubicBezTo>
                  <a:pt x="3111135" y="5251271"/>
                  <a:pt x="3050179" y="5299165"/>
                  <a:pt x="3122023" y="5251269"/>
                </a:cubicBezTo>
                <a:cubicBezTo>
                  <a:pt x="3147005" y="5176322"/>
                  <a:pt x="3117196" y="5246278"/>
                  <a:pt x="3174274" y="5172892"/>
                </a:cubicBezTo>
                <a:cubicBezTo>
                  <a:pt x="3193551" y="5148107"/>
                  <a:pt x="3209109" y="5120641"/>
                  <a:pt x="3226526" y="5094515"/>
                </a:cubicBezTo>
                <a:lnTo>
                  <a:pt x="3252651" y="5055326"/>
                </a:lnTo>
                <a:lnTo>
                  <a:pt x="3278777" y="5016138"/>
                </a:lnTo>
                <a:cubicBezTo>
                  <a:pt x="3283746" y="4991292"/>
                  <a:pt x="3291513" y="4938416"/>
                  <a:pt x="3304903" y="4911635"/>
                </a:cubicBezTo>
                <a:cubicBezTo>
                  <a:pt x="3311924" y="4897593"/>
                  <a:pt x="3324652" y="4886792"/>
                  <a:pt x="3331028" y="4872446"/>
                </a:cubicBezTo>
                <a:cubicBezTo>
                  <a:pt x="3342213" y="4847281"/>
                  <a:pt x="3341878" y="4816983"/>
                  <a:pt x="3357154" y="4794069"/>
                </a:cubicBezTo>
                <a:cubicBezTo>
                  <a:pt x="3365863" y="4781006"/>
                  <a:pt x="3376259" y="4768922"/>
                  <a:pt x="3383280" y="4754880"/>
                </a:cubicBezTo>
                <a:cubicBezTo>
                  <a:pt x="3393721" y="4733999"/>
                  <a:pt x="3403825" y="4682973"/>
                  <a:pt x="3409406" y="4663440"/>
                </a:cubicBezTo>
                <a:cubicBezTo>
                  <a:pt x="3413189" y="4650201"/>
                  <a:pt x="3418114" y="4637315"/>
                  <a:pt x="3422468" y="4624252"/>
                </a:cubicBezTo>
                <a:cubicBezTo>
                  <a:pt x="3418114" y="4550229"/>
                  <a:pt x="3414338" y="4476170"/>
                  <a:pt x="3409406" y="4402183"/>
                </a:cubicBezTo>
                <a:cubicBezTo>
                  <a:pt x="3405630" y="4345536"/>
                  <a:pt x="3403385" y="4288700"/>
                  <a:pt x="3396343" y="4232366"/>
                </a:cubicBezTo>
                <a:cubicBezTo>
                  <a:pt x="3394635" y="4218703"/>
                  <a:pt x="3386620" y="4206536"/>
                  <a:pt x="3383280" y="4193178"/>
                </a:cubicBezTo>
                <a:cubicBezTo>
                  <a:pt x="3377895" y="4171638"/>
                  <a:pt x="3375602" y="4149403"/>
                  <a:pt x="3370217" y="4127863"/>
                </a:cubicBezTo>
                <a:cubicBezTo>
                  <a:pt x="3366877" y="4114505"/>
                  <a:pt x="3360937" y="4101914"/>
                  <a:pt x="3357154" y="4088675"/>
                </a:cubicBezTo>
                <a:cubicBezTo>
                  <a:pt x="3344654" y="4044926"/>
                  <a:pt x="3338659" y="3999432"/>
                  <a:pt x="3317966" y="3958046"/>
                </a:cubicBezTo>
                <a:cubicBezTo>
                  <a:pt x="3309257" y="3940629"/>
                  <a:pt x="3301501" y="3922702"/>
                  <a:pt x="3291840" y="3905795"/>
                </a:cubicBezTo>
                <a:cubicBezTo>
                  <a:pt x="3284051" y="3892164"/>
                  <a:pt x="3272735" y="3880648"/>
                  <a:pt x="3265714" y="3866606"/>
                </a:cubicBezTo>
                <a:cubicBezTo>
                  <a:pt x="3227904" y="3790987"/>
                  <a:pt x="3287751" y="3862519"/>
                  <a:pt x="3213463" y="3788229"/>
                </a:cubicBezTo>
                <a:cubicBezTo>
                  <a:pt x="3182372" y="3694958"/>
                  <a:pt x="3210251" y="3725128"/>
                  <a:pt x="3148148" y="3683726"/>
                </a:cubicBezTo>
                <a:cubicBezTo>
                  <a:pt x="3123268" y="3609082"/>
                  <a:pt x="3155613" y="3671285"/>
                  <a:pt x="3095897" y="3631475"/>
                </a:cubicBezTo>
                <a:cubicBezTo>
                  <a:pt x="3031694" y="3588673"/>
                  <a:pt x="3078779" y="3601294"/>
                  <a:pt x="3030583" y="3553098"/>
                </a:cubicBezTo>
                <a:cubicBezTo>
                  <a:pt x="3019482" y="3541997"/>
                  <a:pt x="3004457" y="3535681"/>
                  <a:pt x="2991394" y="3526972"/>
                </a:cubicBezTo>
                <a:cubicBezTo>
                  <a:pt x="2958559" y="3428468"/>
                  <a:pt x="3006670" y="3546067"/>
                  <a:pt x="2939143" y="3461658"/>
                </a:cubicBezTo>
                <a:cubicBezTo>
                  <a:pt x="2867033" y="3371520"/>
                  <a:pt x="2999201" y="3471216"/>
                  <a:pt x="2886891" y="3396343"/>
                </a:cubicBezTo>
                <a:cubicBezTo>
                  <a:pt x="2878183" y="3383280"/>
                  <a:pt x="2870816" y="3369216"/>
                  <a:pt x="2860766" y="3357155"/>
                </a:cubicBezTo>
                <a:cubicBezTo>
                  <a:pt x="2848939" y="3342963"/>
                  <a:pt x="2832315" y="3332999"/>
                  <a:pt x="2821577" y="3317966"/>
                </a:cubicBezTo>
                <a:cubicBezTo>
                  <a:pt x="2810259" y="3302120"/>
                  <a:pt x="2805772" y="3282228"/>
                  <a:pt x="2795451" y="3265715"/>
                </a:cubicBezTo>
                <a:cubicBezTo>
                  <a:pt x="2783912" y="3247253"/>
                  <a:pt x="2768748" y="3231299"/>
                  <a:pt x="2756263" y="3213463"/>
                </a:cubicBezTo>
                <a:cubicBezTo>
                  <a:pt x="2738257" y="3187740"/>
                  <a:pt x="2721428" y="3161212"/>
                  <a:pt x="2704011" y="3135086"/>
                </a:cubicBezTo>
                <a:cubicBezTo>
                  <a:pt x="2695303" y="3122023"/>
                  <a:pt x="2688987" y="3106999"/>
                  <a:pt x="2677886" y="3095898"/>
                </a:cubicBezTo>
                <a:cubicBezTo>
                  <a:pt x="2648995" y="3067007"/>
                  <a:pt x="2630758" y="3053894"/>
                  <a:pt x="2612571" y="3017520"/>
                </a:cubicBezTo>
                <a:cubicBezTo>
                  <a:pt x="2606413" y="3005204"/>
                  <a:pt x="2605666" y="2990648"/>
                  <a:pt x="2599508" y="2978332"/>
                </a:cubicBezTo>
                <a:cubicBezTo>
                  <a:pt x="2592487" y="2964290"/>
                  <a:pt x="2580404" y="2953185"/>
                  <a:pt x="2573383" y="2939143"/>
                </a:cubicBezTo>
                <a:cubicBezTo>
                  <a:pt x="2567225" y="2926827"/>
                  <a:pt x="2566478" y="2912271"/>
                  <a:pt x="2560320" y="2899955"/>
                </a:cubicBezTo>
                <a:cubicBezTo>
                  <a:pt x="2553299" y="2885913"/>
                  <a:pt x="2543319" y="2873541"/>
                  <a:pt x="2534194" y="2860766"/>
                </a:cubicBezTo>
                <a:cubicBezTo>
                  <a:pt x="2514167" y="2832728"/>
                  <a:pt x="2486472" y="2800112"/>
                  <a:pt x="2468880" y="2769326"/>
                </a:cubicBezTo>
                <a:cubicBezTo>
                  <a:pt x="2459219" y="2752419"/>
                  <a:pt x="2450425" y="2734973"/>
                  <a:pt x="2442754" y="2717075"/>
                </a:cubicBezTo>
                <a:cubicBezTo>
                  <a:pt x="2437330" y="2704419"/>
                  <a:pt x="2435849" y="2690202"/>
                  <a:pt x="2429691" y="2677886"/>
                </a:cubicBezTo>
                <a:cubicBezTo>
                  <a:pt x="2422670" y="2663844"/>
                  <a:pt x="2409942" y="2653044"/>
                  <a:pt x="2403566" y="2638698"/>
                </a:cubicBezTo>
                <a:cubicBezTo>
                  <a:pt x="2341388" y="2498797"/>
                  <a:pt x="2410438" y="2609816"/>
                  <a:pt x="2351314" y="2521132"/>
                </a:cubicBezTo>
                <a:lnTo>
                  <a:pt x="2299063" y="2364378"/>
                </a:lnTo>
                <a:lnTo>
                  <a:pt x="2286000" y="2325189"/>
                </a:lnTo>
                <a:cubicBezTo>
                  <a:pt x="2281646" y="2312126"/>
                  <a:pt x="2279095" y="2298316"/>
                  <a:pt x="2272937" y="2286000"/>
                </a:cubicBezTo>
                <a:cubicBezTo>
                  <a:pt x="2264228" y="2268583"/>
                  <a:pt x="2254482" y="2251647"/>
                  <a:pt x="2246811" y="2233749"/>
                </a:cubicBezTo>
                <a:cubicBezTo>
                  <a:pt x="2232176" y="2199600"/>
                  <a:pt x="2231735" y="2179141"/>
                  <a:pt x="2220686" y="2142309"/>
                </a:cubicBezTo>
                <a:cubicBezTo>
                  <a:pt x="2212773" y="2115931"/>
                  <a:pt x="2203269" y="2090058"/>
                  <a:pt x="2194560" y="2063932"/>
                </a:cubicBezTo>
                <a:cubicBezTo>
                  <a:pt x="2190206" y="2050869"/>
                  <a:pt x="2184837" y="2038101"/>
                  <a:pt x="2181497" y="2024743"/>
                </a:cubicBezTo>
                <a:lnTo>
                  <a:pt x="2155371" y="1920240"/>
                </a:lnTo>
                <a:cubicBezTo>
                  <a:pt x="2137388" y="1650497"/>
                  <a:pt x="2121727" y="1504970"/>
                  <a:pt x="2155371" y="1188720"/>
                </a:cubicBezTo>
                <a:cubicBezTo>
                  <a:pt x="2158693" y="1157497"/>
                  <a:pt x="2190206" y="1136469"/>
                  <a:pt x="2207623" y="1110343"/>
                </a:cubicBezTo>
                <a:cubicBezTo>
                  <a:pt x="2272487" y="1013048"/>
                  <a:pt x="2189120" y="1132545"/>
                  <a:pt x="2272937" y="1031966"/>
                </a:cubicBezTo>
                <a:cubicBezTo>
                  <a:pt x="2282988" y="1019905"/>
                  <a:pt x="2287248" y="1003116"/>
                  <a:pt x="2299063" y="992778"/>
                </a:cubicBezTo>
                <a:cubicBezTo>
                  <a:pt x="2322693" y="972101"/>
                  <a:pt x="2377440" y="940526"/>
                  <a:pt x="2377440" y="940526"/>
                </a:cubicBezTo>
                <a:cubicBezTo>
                  <a:pt x="2399464" y="852430"/>
                  <a:pt x="2377808" y="900971"/>
                  <a:pt x="2468880" y="809898"/>
                </a:cubicBezTo>
                <a:lnTo>
                  <a:pt x="2521131" y="757646"/>
                </a:lnTo>
                <a:cubicBezTo>
                  <a:pt x="2534194" y="744583"/>
                  <a:pt x="2544949" y="728705"/>
                  <a:pt x="2560320" y="718458"/>
                </a:cubicBezTo>
                <a:lnTo>
                  <a:pt x="2677886" y="640080"/>
                </a:lnTo>
                <a:lnTo>
                  <a:pt x="2717074" y="613955"/>
                </a:lnTo>
                <a:cubicBezTo>
                  <a:pt x="2725783" y="600892"/>
                  <a:pt x="2732099" y="585868"/>
                  <a:pt x="2743200" y="574766"/>
                </a:cubicBezTo>
                <a:cubicBezTo>
                  <a:pt x="2763732" y="554234"/>
                  <a:pt x="2811583" y="535325"/>
                  <a:pt x="2834640" y="522515"/>
                </a:cubicBezTo>
                <a:cubicBezTo>
                  <a:pt x="2856835" y="510185"/>
                  <a:pt x="2877760" y="495656"/>
                  <a:pt x="2899954" y="483326"/>
                </a:cubicBezTo>
                <a:cubicBezTo>
                  <a:pt x="2916977" y="473869"/>
                  <a:pt x="2935299" y="466861"/>
                  <a:pt x="2952206" y="457200"/>
                </a:cubicBezTo>
                <a:cubicBezTo>
                  <a:pt x="2965837" y="449411"/>
                  <a:pt x="2977048" y="437451"/>
                  <a:pt x="2991394" y="431075"/>
                </a:cubicBezTo>
                <a:cubicBezTo>
                  <a:pt x="3016559" y="419890"/>
                  <a:pt x="3046857" y="420225"/>
                  <a:pt x="3069771" y="404949"/>
                </a:cubicBezTo>
                <a:cubicBezTo>
                  <a:pt x="3243735" y="288973"/>
                  <a:pt x="2985911" y="455891"/>
                  <a:pt x="3148148" y="365760"/>
                </a:cubicBezTo>
                <a:cubicBezTo>
                  <a:pt x="3175596" y="350511"/>
                  <a:pt x="3200400" y="330926"/>
                  <a:pt x="3226526" y="313509"/>
                </a:cubicBezTo>
                <a:cubicBezTo>
                  <a:pt x="3269451" y="284893"/>
                  <a:pt x="3322789" y="246989"/>
                  <a:pt x="3370217" y="235132"/>
                </a:cubicBezTo>
                <a:lnTo>
                  <a:pt x="3474720" y="209006"/>
                </a:lnTo>
                <a:cubicBezTo>
                  <a:pt x="3536895" y="167555"/>
                  <a:pt x="3489473" y="192824"/>
                  <a:pt x="3566160" y="169818"/>
                </a:cubicBezTo>
                <a:cubicBezTo>
                  <a:pt x="3592538" y="161905"/>
                  <a:pt x="3618411" y="152401"/>
                  <a:pt x="3644537" y="143692"/>
                </a:cubicBezTo>
                <a:lnTo>
                  <a:pt x="3683726" y="130629"/>
                </a:lnTo>
                <a:cubicBezTo>
                  <a:pt x="3696789" y="126275"/>
                  <a:pt x="3709332" y="119830"/>
                  <a:pt x="3722914" y="117566"/>
                </a:cubicBezTo>
                <a:lnTo>
                  <a:pt x="3801291" y="104503"/>
                </a:lnTo>
                <a:cubicBezTo>
                  <a:pt x="3823136" y="100531"/>
                  <a:pt x="3844675" y="94903"/>
                  <a:pt x="3866606" y="91440"/>
                </a:cubicBezTo>
                <a:cubicBezTo>
                  <a:pt x="3927431" y="81836"/>
                  <a:pt x="4049486" y="65315"/>
                  <a:pt x="4049486" y="65315"/>
                </a:cubicBezTo>
                <a:cubicBezTo>
                  <a:pt x="4171406" y="69669"/>
                  <a:pt x="4293486" y="70768"/>
                  <a:pt x="4415246" y="78378"/>
                </a:cubicBezTo>
                <a:cubicBezTo>
                  <a:pt x="4433164" y="79498"/>
                  <a:pt x="4450687" y="85136"/>
                  <a:pt x="4467497" y="91440"/>
                </a:cubicBezTo>
                <a:cubicBezTo>
                  <a:pt x="4485730" y="98277"/>
                  <a:pt x="4501668" y="110334"/>
                  <a:pt x="4519748" y="117566"/>
                </a:cubicBezTo>
                <a:cubicBezTo>
                  <a:pt x="4545317" y="127794"/>
                  <a:pt x="4572000" y="134983"/>
                  <a:pt x="4598126" y="143692"/>
                </a:cubicBezTo>
                <a:lnTo>
                  <a:pt x="4637314" y="156755"/>
                </a:lnTo>
                <a:lnTo>
                  <a:pt x="4676503" y="169818"/>
                </a:lnTo>
                <a:lnTo>
                  <a:pt x="4715691" y="182880"/>
                </a:lnTo>
                <a:cubicBezTo>
                  <a:pt x="4777794" y="224282"/>
                  <a:pt x="4739986" y="204042"/>
                  <a:pt x="4833257" y="235132"/>
                </a:cubicBezTo>
                <a:lnTo>
                  <a:pt x="4872446" y="248195"/>
                </a:lnTo>
                <a:cubicBezTo>
                  <a:pt x="4885509" y="252549"/>
                  <a:pt x="4898132" y="258558"/>
                  <a:pt x="4911634" y="261258"/>
                </a:cubicBezTo>
                <a:cubicBezTo>
                  <a:pt x="4936479" y="266227"/>
                  <a:pt x="4989357" y="273993"/>
                  <a:pt x="5016137" y="287383"/>
                </a:cubicBezTo>
                <a:cubicBezTo>
                  <a:pt x="5030179" y="294404"/>
                  <a:pt x="5041695" y="305720"/>
                  <a:pt x="5055326" y="313509"/>
                </a:cubicBezTo>
                <a:cubicBezTo>
                  <a:pt x="5072233" y="323170"/>
                  <a:pt x="5090670" y="329974"/>
                  <a:pt x="5107577" y="339635"/>
                </a:cubicBezTo>
                <a:cubicBezTo>
                  <a:pt x="5178478" y="380149"/>
                  <a:pt x="5114107" y="354874"/>
                  <a:pt x="5185954" y="378823"/>
                </a:cubicBezTo>
                <a:cubicBezTo>
                  <a:pt x="5219767" y="412636"/>
                  <a:pt x="5256645" y="454637"/>
                  <a:pt x="5303520" y="470263"/>
                </a:cubicBezTo>
                <a:cubicBezTo>
                  <a:pt x="5357602" y="488291"/>
                  <a:pt x="5331251" y="475688"/>
                  <a:pt x="5381897" y="509452"/>
                </a:cubicBezTo>
                <a:cubicBezTo>
                  <a:pt x="5390606" y="522515"/>
                  <a:pt x="5395764" y="538833"/>
                  <a:pt x="5408023" y="548640"/>
                </a:cubicBezTo>
                <a:cubicBezTo>
                  <a:pt x="5418775" y="557242"/>
                  <a:pt x="5434555" y="556279"/>
                  <a:pt x="5447211" y="561703"/>
                </a:cubicBezTo>
                <a:cubicBezTo>
                  <a:pt x="5465110" y="569374"/>
                  <a:pt x="5482950" y="577508"/>
                  <a:pt x="5499463" y="587829"/>
                </a:cubicBezTo>
                <a:cubicBezTo>
                  <a:pt x="5517925" y="599368"/>
                  <a:pt x="5532241" y="617282"/>
                  <a:pt x="5551714" y="627018"/>
                </a:cubicBezTo>
                <a:cubicBezTo>
                  <a:pt x="5567772" y="635047"/>
                  <a:pt x="5586703" y="635148"/>
                  <a:pt x="5603966" y="640080"/>
                </a:cubicBezTo>
                <a:cubicBezTo>
                  <a:pt x="5617206" y="643863"/>
                  <a:pt x="5630838" y="646985"/>
                  <a:pt x="5643154" y="653143"/>
                </a:cubicBezTo>
                <a:cubicBezTo>
                  <a:pt x="5657196" y="660164"/>
                  <a:pt x="5668712" y="671480"/>
                  <a:pt x="5682343" y="679269"/>
                </a:cubicBezTo>
                <a:cubicBezTo>
                  <a:pt x="5822931" y="759606"/>
                  <a:pt x="5621236" y="629823"/>
                  <a:pt x="5812971" y="757646"/>
                </a:cubicBezTo>
                <a:cubicBezTo>
                  <a:pt x="5826034" y="766355"/>
                  <a:pt x="5841059" y="772671"/>
                  <a:pt x="5852160" y="783772"/>
                </a:cubicBezTo>
                <a:cubicBezTo>
                  <a:pt x="5901085" y="832697"/>
                  <a:pt x="5873823" y="817118"/>
                  <a:pt x="5930537" y="836023"/>
                </a:cubicBezTo>
                <a:cubicBezTo>
                  <a:pt x="6017820" y="923306"/>
                  <a:pt x="5912678" y="832656"/>
                  <a:pt x="6035040" y="888275"/>
                </a:cubicBezTo>
                <a:cubicBezTo>
                  <a:pt x="6063625" y="901268"/>
                  <a:pt x="6085333" y="926484"/>
                  <a:pt x="6113417" y="940526"/>
                </a:cubicBezTo>
                <a:cubicBezTo>
                  <a:pt x="6146692" y="957164"/>
                  <a:pt x="6182884" y="967202"/>
                  <a:pt x="6217920" y="979715"/>
                </a:cubicBezTo>
                <a:cubicBezTo>
                  <a:pt x="6243854" y="988977"/>
                  <a:pt x="6271666" y="993524"/>
                  <a:pt x="6296297" y="1005840"/>
                </a:cubicBezTo>
                <a:cubicBezTo>
                  <a:pt x="6313714" y="1014549"/>
                  <a:pt x="6330650" y="1024295"/>
                  <a:pt x="6348548" y="1031966"/>
                </a:cubicBezTo>
                <a:cubicBezTo>
                  <a:pt x="6374783" y="1043210"/>
                  <a:pt x="6413475" y="1051464"/>
                  <a:pt x="6439988" y="1058092"/>
                </a:cubicBezTo>
                <a:cubicBezTo>
                  <a:pt x="6453051" y="1066801"/>
                  <a:pt x="6464747" y="1078034"/>
                  <a:pt x="6479177" y="1084218"/>
                </a:cubicBezTo>
                <a:cubicBezTo>
                  <a:pt x="6537782" y="1109334"/>
                  <a:pt x="6519768" y="1084919"/>
                  <a:pt x="6570617" y="1110343"/>
                </a:cubicBezTo>
                <a:cubicBezTo>
                  <a:pt x="6613672" y="1131871"/>
                  <a:pt x="6601569" y="1142236"/>
                  <a:pt x="6648994" y="1149532"/>
                </a:cubicBezTo>
                <a:cubicBezTo>
                  <a:pt x="6705129" y="1158168"/>
                  <a:pt x="6905927" y="1172311"/>
                  <a:pt x="6949440" y="1175658"/>
                </a:cubicBezTo>
                <a:cubicBezTo>
                  <a:pt x="7007635" y="1185357"/>
                  <a:pt x="7106124" y="1203527"/>
                  <a:pt x="7158446" y="1201783"/>
                </a:cubicBezTo>
                <a:cubicBezTo>
                  <a:pt x="7245917" y="1198867"/>
                  <a:pt x="7419703" y="1175658"/>
                  <a:pt x="7419703" y="1175658"/>
                </a:cubicBezTo>
                <a:cubicBezTo>
                  <a:pt x="7437120" y="1171304"/>
                  <a:pt x="7454210" y="1165325"/>
                  <a:pt x="7471954" y="1162595"/>
                </a:cubicBezTo>
                <a:cubicBezTo>
                  <a:pt x="7510925" y="1156599"/>
                  <a:pt x="7550395" y="1154423"/>
                  <a:pt x="7589520" y="1149532"/>
                </a:cubicBezTo>
                <a:cubicBezTo>
                  <a:pt x="7620072" y="1145713"/>
                  <a:pt x="7650480" y="1140823"/>
                  <a:pt x="7680960" y="1136469"/>
                </a:cubicBezTo>
                <a:cubicBezTo>
                  <a:pt x="7707877" y="1118524"/>
                  <a:pt x="7760695" y="1082413"/>
                  <a:pt x="7785463" y="1071155"/>
                </a:cubicBezTo>
                <a:cubicBezTo>
                  <a:pt x="7810534" y="1059759"/>
                  <a:pt x="7863840" y="1045029"/>
                  <a:pt x="7863840" y="1045029"/>
                </a:cubicBezTo>
                <a:cubicBezTo>
                  <a:pt x="7899866" y="1009002"/>
                  <a:pt x="7899778" y="1003966"/>
                  <a:pt x="7942217" y="979715"/>
                </a:cubicBezTo>
                <a:cubicBezTo>
                  <a:pt x="7959124" y="970054"/>
                  <a:pt x="7977955" y="963910"/>
                  <a:pt x="7994468" y="953589"/>
                </a:cubicBezTo>
                <a:cubicBezTo>
                  <a:pt x="8012930" y="942050"/>
                  <a:pt x="8028884" y="926885"/>
                  <a:pt x="8046720" y="914400"/>
                </a:cubicBezTo>
                <a:cubicBezTo>
                  <a:pt x="8072443" y="896394"/>
                  <a:pt x="8098971" y="879566"/>
                  <a:pt x="8125097" y="862149"/>
                </a:cubicBezTo>
                <a:cubicBezTo>
                  <a:pt x="8138160" y="853440"/>
                  <a:pt x="8149392" y="840988"/>
                  <a:pt x="8164286" y="836023"/>
                </a:cubicBezTo>
                <a:cubicBezTo>
                  <a:pt x="8324621" y="782579"/>
                  <a:pt x="8165694" y="841851"/>
                  <a:pt x="8307977" y="770709"/>
                </a:cubicBezTo>
                <a:cubicBezTo>
                  <a:pt x="8320293" y="764551"/>
                  <a:pt x="8334273" y="762481"/>
                  <a:pt x="8347166" y="757646"/>
                </a:cubicBezTo>
                <a:cubicBezTo>
                  <a:pt x="8369121" y="749413"/>
                  <a:pt x="8391507" y="742006"/>
                  <a:pt x="8412480" y="731520"/>
                </a:cubicBezTo>
                <a:cubicBezTo>
                  <a:pt x="8543671" y="665924"/>
                  <a:pt x="8343604" y="747977"/>
                  <a:pt x="8503920" y="679269"/>
                </a:cubicBezTo>
                <a:cubicBezTo>
                  <a:pt x="8516576" y="673845"/>
                  <a:pt x="8530792" y="672364"/>
                  <a:pt x="8543108" y="666206"/>
                </a:cubicBezTo>
                <a:cubicBezTo>
                  <a:pt x="8644388" y="615565"/>
                  <a:pt x="8522994" y="659846"/>
                  <a:pt x="8621486" y="627018"/>
                </a:cubicBezTo>
                <a:cubicBezTo>
                  <a:pt x="8634549" y="618309"/>
                  <a:pt x="8650867" y="613151"/>
                  <a:pt x="8660674" y="600892"/>
                </a:cubicBezTo>
                <a:cubicBezTo>
                  <a:pt x="8669276" y="590140"/>
                  <a:pt x="8664000" y="571440"/>
                  <a:pt x="8673737" y="561703"/>
                </a:cubicBezTo>
                <a:cubicBezTo>
                  <a:pt x="8695940" y="539500"/>
                  <a:pt x="8727595" y="529067"/>
                  <a:pt x="8752114" y="509452"/>
                </a:cubicBezTo>
                <a:cubicBezTo>
                  <a:pt x="8771348" y="494065"/>
                  <a:pt x="8785829" y="473420"/>
                  <a:pt x="8804366" y="457200"/>
                </a:cubicBezTo>
                <a:cubicBezTo>
                  <a:pt x="8820751" y="442864"/>
                  <a:pt x="8840508" y="432657"/>
                  <a:pt x="8856617" y="418012"/>
                </a:cubicBezTo>
                <a:cubicBezTo>
                  <a:pt x="8888512" y="389016"/>
                  <a:pt x="8913573" y="352435"/>
                  <a:pt x="8948057" y="326572"/>
                </a:cubicBezTo>
                <a:cubicBezTo>
                  <a:pt x="8965474" y="313509"/>
                  <a:pt x="8984913" y="302778"/>
                  <a:pt x="9000308" y="287383"/>
                </a:cubicBezTo>
                <a:cubicBezTo>
                  <a:pt x="9011409" y="276282"/>
                  <a:pt x="9013121" y="256516"/>
                  <a:pt x="9026434" y="248195"/>
                </a:cubicBezTo>
                <a:cubicBezTo>
                  <a:pt x="9049787" y="233599"/>
                  <a:pt x="9081897" y="237345"/>
                  <a:pt x="9104811" y="222069"/>
                </a:cubicBezTo>
                <a:cubicBezTo>
                  <a:pt x="9117874" y="213360"/>
                  <a:pt x="9129958" y="202964"/>
                  <a:pt x="9144000" y="195943"/>
                </a:cubicBezTo>
                <a:cubicBezTo>
                  <a:pt x="9252105" y="141890"/>
                  <a:pt x="9099533" y="238299"/>
                  <a:pt x="9235440" y="156755"/>
                </a:cubicBezTo>
                <a:cubicBezTo>
                  <a:pt x="9262365" y="140600"/>
                  <a:pt x="9313817" y="104503"/>
                  <a:pt x="9313817" y="104503"/>
                </a:cubicBezTo>
                <a:cubicBezTo>
                  <a:pt x="9388693" y="-7808"/>
                  <a:pt x="9288992" y="124364"/>
                  <a:pt x="9379131" y="52252"/>
                </a:cubicBezTo>
                <a:cubicBezTo>
                  <a:pt x="9484216" y="-31818"/>
                  <a:pt x="9345596" y="42894"/>
                  <a:pt x="9431383" y="0"/>
                </a:cubicBezTo>
              </a:path>
            </a:pathLst>
          </a:custGeom>
          <a:solidFill>
            <a:schemeClr val="bg1"/>
          </a:solidFill>
          <a:ln w="190500" cap="flat" cmpd="sng">
            <a:solidFill>
              <a:srgbClr val="002060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81" y="198845"/>
            <a:ext cx="5144485" cy="6162766"/>
          </a:xfrm>
        </p:spPr>
        <p:txBody>
          <a:bodyPr anchor="t">
            <a:norm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What goes on the string?</a:t>
            </a:r>
            <a:br>
              <a:rPr lang="en-US" dirty="0" smtClean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/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 </a:t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>The green </a:t>
            </a:r>
            <a:br>
              <a:rPr lang="en-US" dirty="0" smtClean="0"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>bead goes on the string!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AutoShape 4" descr="Image result for blue b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Heart 13"/>
          <p:cNvSpPr/>
          <p:nvPr/>
        </p:nvSpPr>
        <p:spPr>
          <a:xfrm>
            <a:off x="9212929" y="1291279"/>
            <a:ext cx="1293223" cy="1328525"/>
          </a:xfrm>
          <a:prstGeom prst="hear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oon 14"/>
          <p:cNvSpPr/>
          <p:nvPr/>
        </p:nvSpPr>
        <p:spPr>
          <a:xfrm rot="517175">
            <a:off x="8514018" y="862147"/>
            <a:ext cx="774323" cy="1541417"/>
          </a:xfrm>
          <a:prstGeom prst="mo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10580914" y="679269"/>
            <a:ext cx="1397725" cy="138466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ardrop 16"/>
          <p:cNvSpPr/>
          <p:nvPr/>
        </p:nvSpPr>
        <p:spPr>
          <a:xfrm>
            <a:off x="7233998" y="730582"/>
            <a:ext cx="1156664" cy="1296152"/>
          </a:xfrm>
          <a:prstGeom prst="teardrop">
            <a:avLst/>
          </a:prstGeom>
          <a:solidFill>
            <a:srgbClr val="FFFA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decagon 17"/>
          <p:cNvSpPr/>
          <p:nvPr/>
        </p:nvSpPr>
        <p:spPr>
          <a:xfrm>
            <a:off x="5905201" y="470261"/>
            <a:ext cx="1254035" cy="1162594"/>
          </a:xfrm>
          <a:prstGeom prst="dodec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loud 19"/>
          <p:cNvSpPr/>
          <p:nvPr/>
        </p:nvSpPr>
        <p:spPr>
          <a:xfrm rot="2799108">
            <a:off x="4476781" y="1172664"/>
            <a:ext cx="1623924" cy="1201783"/>
          </a:xfrm>
          <a:prstGeom prst="clou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que 3"/>
          <p:cNvSpPr/>
          <p:nvPr/>
        </p:nvSpPr>
        <p:spPr>
          <a:xfrm rot="20789752">
            <a:off x="4425324" y="2642940"/>
            <a:ext cx="1231426" cy="1108813"/>
          </a:xfrm>
          <a:prstGeom prst="plaqu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726434" y="6257836"/>
            <a:ext cx="53697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Presentation created by Cristina Correa-Barron, MS, CCC-SLP in 2018</a:t>
            </a:r>
          </a:p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The 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Picture Communication Symbols ©1981–2018 by Mayer-Johnson LLC. All Rights Reserved Worldwide. Used with permission.</a:t>
            </a:r>
            <a:endParaRPr lang="en-US" sz="1100" dirty="0"/>
          </a:p>
        </p:txBody>
      </p:sp>
      <p:pic>
        <p:nvPicPr>
          <p:cNvPr id="22" name="Picture 21" descr="right click and select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67" y="1957790"/>
            <a:ext cx="3033399" cy="158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11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414 0.51528 L -0.19414 0.51551 C -0.19088 0.49977 -0.19232 0.50695 -0.18984 0.49352 C -0.18958 0.4919 -0.18945 0.49028 -0.18893 0.48889 C -0.18776 0.48565 -0.18698 0.48218 -0.18555 0.4794 C -0.18489 0.47848 -0.18424 0.47755 -0.18372 0.47639 C -0.17903 0.46528 -0.18255 0.46852 -0.1776 0.46551 C -0.17708 0.46412 -0.17643 0.4625 -0.17591 0.46088 C -0.17526 0.4588 -0.175 0.45649 -0.17409 0.45463 C -0.17292 0.45186 -0.17122 0.44954 -0.16979 0.44699 L -0.1681 0.44375 C -0.16719 0.44236 -0.1664 0.44051 -0.16536 0.43912 C -0.15911 0.43172 -0.16706 0.44098 -0.15937 0.43311 C -0.15846 0.43218 -0.15768 0.43056 -0.15677 0.42986 C -0.1556 0.42917 -0.15443 0.42894 -0.15325 0.42848 C -0.15208 0.42732 -0.15091 0.42616 -0.14974 0.42524 C -0.14883 0.42454 -0.14805 0.42361 -0.14713 0.42361 C -0.13398 0.42361 -0.12096 0.42477 -0.10781 0.42524 C -0.10586 0.4257 -0.10377 0.42616 -0.10182 0.42686 C -0.10091 0.42709 -0.1 0.42801 -0.09909 0.42848 C -0.09687 0.42917 -0.09453 0.4294 -0.09219 0.42986 C -0.07877 0.43241 -0.07708 0.43195 -0.05989 0.43311 C -0.0569 0.43357 -0.05052 0.43426 -0.04765 0.43774 C -0.04271 0.44352 -0.04752 0.43843 -0.04245 0.44236 C -0.04127 0.44329 -0.04023 0.44468 -0.03893 0.44537 C -0.03789 0.44607 -0.03659 0.4463 -0.03555 0.44699 C -0.03463 0.44746 -0.03372 0.44815 -0.03294 0.44861 C -0.02995 0.44977 -0.02422 0.45162 -0.02422 0.45186 C -0.01484 0.45834 -0.02474 0.45186 -0.01549 0.45625 C -0.01367 0.45718 -0.01198 0.45857 -0.01015 0.45926 C -0.00234 0.46297 -0.00547 0.46111 -0.00065 0.46412 L 0.01419 0.4625 C 0.02057 0.46181 0.02695 0.46181 0.03333 0.46088 C 0.03542 0.46065 0.0375 0.45996 0.03945 0.45926 C 0.04245 0.45834 0.04818 0.45625 0.04818 0.45649 C 0.05573 0.44746 0.04623 0.45811 0.05352 0.45162 C 0.05912 0.44653 0.05287 0.4507 0.05873 0.44375 C 0.05951 0.44306 0.06042 0.44283 0.06133 0.44236 C 0.06211 0.44074 0.06289 0.43912 0.06393 0.43774 C 0.06563 0.43542 0.06771 0.43403 0.06914 0.43149 C 0.07422 0.42246 0.07175 0.4257 0.07617 0.42061 C 0.07865 0.40741 0.07513 0.42361 0.07878 0.41297 C 0.07917 0.41158 0.0793 0.40973 0.07956 0.40811 C 0.08099 0.40278 0.08138 0.40209 0.08307 0.39746 C 0.08333 0.39422 0.0836 0.39121 0.08399 0.38797 C 0.08451 0.38311 0.0849 0.38172 0.08568 0.37732 C 0.08607 0.37153 0.0862 0.36574 0.08659 0.36019 C 0.08672 0.35857 0.08724 0.35718 0.0875 0.35556 C 0.08789 0.35186 0.08802 0.34838 0.08828 0.34468 C 0.08867 0.34005 0.08893 0.33542 0.08919 0.33079 C 0.08945 0.32547 0.08972 0.32037 0.09011 0.31528 C 0.09024 0.3125 0.09063 0.30996 0.09102 0.30741 C 0.09063 0.29352 0.09128 0.2794 0.09011 0.26551 C 0.08972 0.26204 0.08802 0.25903 0.08659 0.25625 C 0.08164 0.24746 0.08425 0.24977 0.07956 0.24699 C 0.0737 0.23635 0.07643 0.24005 0.07175 0.23473 C 0.06576 0.21852 0.07539 0.2426 0.06654 0.22686 C 0.06589 0.2257 0.06602 0.22361 0.06563 0.22223 C 0.06524 0.22061 0.06458 0.21899 0.06393 0.2176 C 0.06289 0.21528 0.06146 0.21366 0.06042 0.21135 C 0.05925 0.2088 0.0569 0.20093 0.05612 0.19908 C 0.05534 0.19723 0.0543 0.19584 0.05352 0.19422 C 0.05313 0.19283 0.053 0.19121 0.05261 0.18959 C 0.05156 0.18635 0.04974 0.1838 0.04909 0.18033 C 0.0474 0.17153 0.04948 0.17986 0.04557 0.17107 C 0.04427 0.16806 0.04323 0.16482 0.04206 0.16181 L 0.03867 0.15255 L 0.03333 0.13843 L 0.03164 0.1338 C 0.03138 0.13241 0.03125 0.13056 0.03073 0.12917 C 0.03008 0.12709 0.02904 0.12524 0.02813 0.12292 C 0.02695 0.11991 0.02578 0.1169 0.02474 0.11366 C 0.02409 0.11227 0.02344 0.11065 0.02292 0.10903 C 0.0224 0.10695 0.02201 0.10486 0.02123 0.10278 C 0.02044 0.10116 0.0194 0.09977 0.01862 0.09815 C 0.01719 0.08843 0.01836 0.09375 0.01419 0.08264 L 0.0125 0.07801 C 0.01224 0.07662 0.01211 0.07477 0.01159 0.07338 C 0.0112 0.07223 0.01016 0.07153 0.0099 0.07037 C 0.00899 0.06736 0.00873 0.06412 0.00807 0.06111 L 0.00638 0.05162 L 0.00456 0.04236 C 0.0043 0.04098 0.00391 0.03936 0.00378 0.03774 C 0.00352 0.03565 0.00326 0.03357 0.00287 0.03149 C 0.00235 0.02848 0.00169 0.02547 0.00117 0.02223 C 0.00078 0.02084 0.00026 0.01922 0.00026 0.0176 L 0.00026 0.0007 L 0.00026 0.00093 " pathEditMode="relative" rAng="0" ptsTypes="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58" y="-2571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/>
          <p:cNvSpPr/>
          <p:nvPr/>
        </p:nvSpPr>
        <p:spPr>
          <a:xfrm>
            <a:off x="2664823" y="875211"/>
            <a:ext cx="9431383" cy="5891349"/>
          </a:xfrm>
          <a:custGeom>
            <a:avLst/>
            <a:gdLst>
              <a:gd name="connsiteX0" fmla="*/ 0 w 9431383"/>
              <a:gd name="connsiteY0" fmla="*/ 5891349 h 5891349"/>
              <a:gd name="connsiteX1" fmla="*/ 39188 w 9431383"/>
              <a:gd name="connsiteY1" fmla="*/ 5695406 h 5891349"/>
              <a:gd name="connsiteX2" fmla="*/ 52251 w 9431383"/>
              <a:gd name="connsiteY2" fmla="*/ 5656218 h 5891349"/>
              <a:gd name="connsiteX3" fmla="*/ 78377 w 9431383"/>
              <a:gd name="connsiteY3" fmla="*/ 5617029 h 5891349"/>
              <a:gd name="connsiteX4" fmla="*/ 130628 w 9431383"/>
              <a:gd name="connsiteY4" fmla="*/ 5551715 h 5891349"/>
              <a:gd name="connsiteX5" fmla="*/ 156754 w 9431383"/>
              <a:gd name="connsiteY5" fmla="*/ 5512526 h 5891349"/>
              <a:gd name="connsiteX6" fmla="*/ 235131 w 9431383"/>
              <a:gd name="connsiteY6" fmla="*/ 5447212 h 5891349"/>
              <a:gd name="connsiteX7" fmla="*/ 261257 w 9431383"/>
              <a:gd name="connsiteY7" fmla="*/ 5408023 h 5891349"/>
              <a:gd name="connsiteX8" fmla="*/ 339634 w 9431383"/>
              <a:gd name="connsiteY8" fmla="*/ 5355772 h 5891349"/>
              <a:gd name="connsiteX9" fmla="*/ 418011 w 9431383"/>
              <a:gd name="connsiteY9" fmla="*/ 5303520 h 5891349"/>
              <a:gd name="connsiteX10" fmla="*/ 457200 w 9431383"/>
              <a:gd name="connsiteY10" fmla="*/ 5277395 h 5891349"/>
              <a:gd name="connsiteX11" fmla="*/ 496388 w 9431383"/>
              <a:gd name="connsiteY11" fmla="*/ 5264332 h 5891349"/>
              <a:gd name="connsiteX12" fmla="*/ 574766 w 9431383"/>
              <a:gd name="connsiteY12" fmla="*/ 5225143 h 5891349"/>
              <a:gd name="connsiteX13" fmla="*/ 875211 w 9431383"/>
              <a:gd name="connsiteY13" fmla="*/ 5238206 h 5891349"/>
              <a:gd name="connsiteX14" fmla="*/ 914400 w 9431383"/>
              <a:gd name="connsiteY14" fmla="*/ 5251269 h 5891349"/>
              <a:gd name="connsiteX15" fmla="*/ 966651 w 9431383"/>
              <a:gd name="connsiteY15" fmla="*/ 5264332 h 5891349"/>
              <a:gd name="connsiteX16" fmla="*/ 1005840 w 9431383"/>
              <a:gd name="connsiteY16" fmla="*/ 5277395 h 5891349"/>
              <a:gd name="connsiteX17" fmla="*/ 1136468 w 9431383"/>
              <a:gd name="connsiteY17" fmla="*/ 5303520 h 5891349"/>
              <a:gd name="connsiteX18" fmla="*/ 1175657 w 9431383"/>
              <a:gd name="connsiteY18" fmla="*/ 5316583 h 5891349"/>
              <a:gd name="connsiteX19" fmla="*/ 1319348 w 9431383"/>
              <a:gd name="connsiteY19" fmla="*/ 5342709 h 5891349"/>
              <a:gd name="connsiteX20" fmla="*/ 1436914 w 9431383"/>
              <a:gd name="connsiteY20" fmla="*/ 5381898 h 5891349"/>
              <a:gd name="connsiteX21" fmla="*/ 1515291 w 9431383"/>
              <a:gd name="connsiteY21" fmla="*/ 5408023 h 5891349"/>
              <a:gd name="connsiteX22" fmla="*/ 1593668 w 9431383"/>
              <a:gd name="connsiteY22" fmla="*/ 5434149 h 5891349"/>
              <a:gd name="connsiteX23" fmla="*/ 1632857 w 9431383"/>
              <a:gd name="connsiteY23" fmla="*/ 5447212 h 5891349"/>
              <a:gd name="connsiteX24" fmla="*/ 1698171 w 9431383"/>
              <a:gd name="connsiteY24" fmla="*/ 5460275 h 5891349"/>
              <a:gd name="connsiteX25" fmla="*/ 1776548 w 9431383"/>
              <a:gd name="connsiteY25" fmla="*/ 5473338 h 5891349"/>
              <a:gd name="connsiteX26" fmla="*/ 1881051 w 9431383"/>
              <a:gd name="connsiteY26" fmla="*/ 5499463 h 5891349"/>
              <a:gd name="connsiteX27" fmla="*/ 1920240 w 9431383"/>
              <a:gd name="connsiteY27" fmla="*/ 5525589 h 5891349"/>
              <a:gd name="connsiteX28" fmla="*/ 1972491 w 9431383"/>
              <a:gd name="connsiteY28" fmla="*/ 5538652 h 5891349"/>
              <a:gd name="connsiteX29" fmla="*/ 2129246 w 9431383"/>
              <a:gd name="connsiteY29" fmla="*/ 5564778 h 5891349"/>
              <a:gd name="connsiteX30" fmla="*/ 2259874 w 9431383"/>
              <a:gd name="connsiteY30" fmla="*/ 5590903 h 5891349"/>
              <a:gd name="connsiteX31" fmla="*/ 2651760 w 9431383"/>
              <a:gd name="connsiteY31" fmla="*/ 5564778 h 5891349"/>
              <a:gd name="connsiteX32" fmla="*/ 2730137 w 9431383"/>
              <a:gd name="connsiteY32" fmla="*/ 5538652 h 5891349"/>
              <a:gd name="connsiteX33" fmla="*/ 2847703 w 9431383"/>
              <a:gd name="connsiteY33" fmla="*/ 5499463 h 5891349"/>
              <a:gd name="connsiteX34" fmla="*/ 2886891 w 9431383"/>
              <a:gd name="connsiteY34" fmla="*/ 5486400 h 5891349"/>
              <a:gd name="connsiteX35" fmla="*/ 2926080 w 9431383"/>
              <a:gd name="connsiteY35" fmla="*/ 5473338 h 5891349"/>
              <a:gd name="connsiteX36" fmla="*/ 2965268 w 9431383"/>
              <a:gd name="connsiteY36" fmla="*/ 5434149 h 5891349"/>
              <a:gd name="connsiteX37" fmla="*/ 3017520 w 9431383"/>
              <a:gd name="connsiteY37" fmla="*/ 5355772 h 5891349"/>
              <a:gd name="connsiteX38" fmla="*/ 3056708 w 9431383"/>
              <a:gd name="connsiteY38" fmla="*/ 5316583 h 5891349"/>
              <a:gd name="connsiteX39" fmla="*/ 3122023 w 9431383"/>
              <a:gd name="connsiteY39" fmla="*/ 5251269 h 5891349"/>
              <a:gd name="connsiteX40" fmla="*/ 3174274 w 9431383"/>
              <a:gd name="connsiteY40" fmla="*/ 5172892 h 5891349"/>
              <a:gd name="connsiteX41" fmla="*/ 3226526 w 9431383"/>
              <a:gd name="connsiteY41" fmla="*/ 5094515 h 5891349"/>
              <a:gd name="connsiteX42" fmla="*/ 3252651 w 9431383"/>
              <a:gd name="connsiteY42" fmla="*/ 5055326 h 5891349"/>
              <a:gd name="connsiteX43" fmla="*/ 3278777 w 9431383"/>
              <a:gd name="connsiteY43" fmla="*/ 5016138 h 5891349"/>
              <a:gd name="connsiteX44" fmla="*/ 3304903 w 9431383"/>
              <a:gd name="connsiteY44" fmla="*/ 4911635 h 5891349"/>
              <a:gd name="connsiteX45" fmla="*/ 3331028 w 9431383"/>
              <a:gd name="connsiteY45" fmla="*/ 4872446 h 5891349"/>
              <a:gd name="connsiteX46" fmla="*/ 3357154 w 9431383"/>
              <a:gd name="connsiteY46" fmla="*/ 4794069 h 5891349"/>
              <a:gd name="connsiteX47" fmla="*/ 3383280 w 9431383"/>
              <a:gd name="connsiteY47" fmla="*/ 4754880 h 5891349"/>
              <a:gd name="connsiteX48" fmla="*/ 3409406 w 9431383"/>
              <a:gd name="connsiteY48" fmla="*/ 4663440 h 5891349"/>
              <a:gd name="connsiteX49" fmla="*/ 3422468 w 9431383"/>
              <a:gd name="connsiteY49" fmla="*/ 4624252 h 5891349"/>
              <a:gd name="connsiteX50" fmla="*/ 3409406 w 9431383"/>
              <a:gd name="connsiteY50" fmla="*/ 4402183 h 5891349"/>
              <a:gd name="connsiteX51" fmla="*/ 3396343 w 9431383"/>
              <a:gd name="connsiteY51" fmla="*/ 4232366 h 5891349"/>
              <a:gd name="connsiteX52" fmla="*/ 3383280 w 9431383"/>
              <a:gd name="connsiteY52" fmla="*/ 4193178 h 5891349"/>
              <a:gd name="connsiteX53" fmla="*/ 3370217 w 9431383"/>
              <a:gd name="connsiteY53" fmla="*/ 4127863 h 5891349"/>
              <a:gd name="connsiteX54" fmla="*/ 3357154 w 9431383"/>
              <a:gd name="connsiteY54" fmla="*/ 4088675 h 5891349"/>
              <a:gd name="connsiteX55" fmla="*/ 3317966 w 9431383"/>
              <a:gd name="connsiteY55" fmla="*/ 3958046 h 5891349"/>
              <a:gd name="connsiteX56" fmla="*/ 3291840 w 9431383"/>
              <a:gd name="connsiteY56" fmla="*/ 3905795 h 5891349"/>
              <a:gd name="connsiteX57" fmla="*/ 3265714 w 9431383"/>
              <a:gd name="connsiteY57" fmla="*/ 3866606 h 5891349"/>
              <a:gd name="connsiteX58" fmla="*/ 3213463 w 9431383"/>
              <a:gd name="connsiteY58" fmla="*/ 3788229 h 5891349"/>
              <a:gd name="connsiteX59" fmla="*/ 3148148 w 9431383"/>
              <a:gd name="connsiteY59" fmla="*/ 3683726 h 5891349"/>
              <a:gd name="connsiteX60" fmla="*/ 3095897 w 9431383"/>
              <a:gd name="connsiteY60" fmla="*/ 3631475 h 5891349"/>
              <a:gd name="connsiteX61" fmla="*/ 3030583 w 9431383"/>
              <a:gd name="connsiteY61" fmla="*/ 3553098 h 5891349"/>
              <a:gd name="connsiteX62" fmla="*/ 2991394 w 9431383"/>
              <a:gd name="connsiteY62" fmla="*/ 3526972 h 5891349"/>
              <a:gd name="connsiteX63" fmla="*/ 2939143 w 9431383"/>
              <a:gd name="connsiteY63" fmla="*/ 3461658 h 5891349"/>
              <a:gd name="connsiteX64" fmla="*/ 2886891 w 9431383"/>
              <a:gd name="connsiteY64" fmla="*/ 3396343 h 5891349"/>
              <a:gd name="connsiteX65" fmla="*/ 2860766 w 9431383"/>
              <a:gd name="connsiteY65" fmla="*/ 3357155 h 5891349"/>
              <a:gd name="connsiteX66" fmla="*/ 2821577 w 9431383"/>
              <a:gd name="connsiteY66" fmla="*/ 3317966 h 5891349"/>
              <a:gd name="connsiteX67" fmla="*/ 2795451 w 9431383"/>
              <a:gd name="connsiteY67" fmla="*/ 3265715 h 5891349"/>
              <a:gd name="connsiteX68" fmla="*/ 2756263 w 9431383"/>
              <a:gd name="connsiteY68" fmla="*/ 3213463 h 5891349"/>
              <a:gd name="connsiteX69" fmla="*/ 2704011 w 9431383"/>
              <a:gd name="connsiteY69" fmla="*/ 3135086 h 5891349"/>
              <a:gd name="connsiteX70" fmla="*/ 2677886 w 9431383"/>
              <a:gd name="connsiteY70" fmla="*/ 3095898 h 5891349"/>
              <a:gd name="connsiteX71" fmla="*/ 2612571 w 9431383"/>
              <a:gd name="connsiteY71" fmla="*/ 3017520 h 5891349"/>
              <a:gd name="connsiteX72" fmla="*/ 2599508 w 9431383"/>
              <a:gd name="connsiteY72" fmla="*/ 2978332 h 5891349"/>
              <a:gd name="connsiteX73" fmla="*/ 2573383 w 9431383"/>
              <a:gd name="connsiteY73" fmla="*/ 2939143 h 5891349"/>
              <a:gd name="connsiteX74" fmla="*/ 2560320 w 9431383"/>
              <a:gd name="connsiteY74" fmla="*/ 2899955 h 5891349"/>
              <a:gd name="connsiteX75" fmla="*/ 2534194 w 9431383"/>
              <a:gd name="connsiteY75" fmla="*/ 2860766 h 5891349"/>
              <a:gd name="connsiteX76" fmla="*/ 2468880 w 9431383"/>
              <a:gd name="connsiteY76" fmla="*/ 2769326 h 5891349"/>
              <a:gd name="connsiteX77" fmla="*/ 2442754 w 9431383"/>
              <a:gd name="connsiteY77" fmla="*/ 2717075 h 5891349"/>
              <a:gd name="connsiteX78" fmla="*/ 2429691 w 9431383"/>
              <a:gd name="connsiteY78" fmla="*/ 2677886 h 5891349"/>
              <a:gd name="connsiteX79" fmla="*/ 2403566 w 9431383"/>
              <a:gd name="connsiteY79" fmla="*/ 2638698 h 5891349"/>
              <a:gd name="connsiteX80" fmla="*/ 2351314 w 9431383"/>
              <a:gd name="connsiteY80" fmla="*/ 2521132 h 5891349"/>
              <a:gd name="connsiteX81" fmla="*/ 2299063 w 9431383"/>
              <a:gd name="connsiteY81" fmla="*/ 2364378 h 5891349"/>
              <a:gd name="connsiteX82" fmla="*/ 2286000 w 9431383"/>
              <a:gd name="connsiteY82" fmla="*/ 2325189 h 5891349"/>
              <a:gd name="connsiteX83" fmla="*/ 2272937 w 9431383"/>
              <a:gd name="connsiteY83" fmla="*/ 2286000 h 5891349"/>
              <a:gd name="connsiteX84" fmla="*/ 2246811 w 9431383"/>
              <a:gd name="connsiteY84" fmla="*/ 2233749 h 5891349"/>
              <a:gd name="connsiteX85" fmla="*/ 2220686 w 9431383"/>
              <a:gd name="connsiteY85" fmla="*/ 2142309 h 5891349"/>
              <a:gd name="connsiteX86" fmla="*/ 2194560 w 9431383"/>
              <a:gd name="connsiteY86" fmla="*/ 2063932 h 5891349"/>
              <a:gd name="connsiteX87" fmla="*/ 2181497 w 9431383"/>
              <a:gd name="connsiteY87" fmla="*/ 2024743 h 5891349"/>
              <a:gd name="connsiteX88" fmla="*/ 2155371 w 9431383"/>
              <a:gd name="connsiteY88" fmla="*/ 1920240 h 5891349"/>
              <a:gd name="connsiteX89" fmla="*/ 2155371 w 9431383"/>
              <a:gd name="connsiteY89" fmla="*/ 1188720 h 5891349"/>
              <a:gd name="connsiteX90" fmla="*/ 2207623 w 9431383"/>
              <a:gd name="connsiteY90" fmla="*/ 1110343 h 5891349"/>
              <a:gd name="connsiteX91" fmla="*/ 2272937 w 9431383"/>
              <a:gd name="connsiteY91" fmla="*/ 1031966 h 5891349"/>
              <a:gd name="connsiteX92" fmla="*/ 2299063 w 9431383"/>
              <a:gd name="connsiteY92" fmla="*/ 992778 h 5891349"/>
              <a:gd name="connsiteX93" fmla="*/ 2377440 w 9431383"/>
              <a:gd name="connsiteY93" fmla="*/ 940526 h 5891349"/>
              <a:gd name="connsiteX94" fmla="*/ 2468880 w 9431383"/>
              <a:gd name="connsiteY94" fmla="*/ 809898 h 5891349"/>
              <a:gd name="connsiteX95" fmla="*/ 2521131 w 9431383"/>
              <a:gd name="connsiteY95" fmla="*/ 757646 h 5891349"/>
              <a:gd name="connsiteX96" fmla="*/ 2560320 w 9431383"/>
              <a:gd name="connsiteY96" fmla="*/ 718458 h 5891349"/>
              <a:gd name="connsiteX97" fmla="*/ 2677886 w 9431383"/>
              <a:gd name="connsiteY97" fmla="*/ 640080 h 5891349"/>
              <a:gd name="connsiteX98" fmla="*/ 2717074 w 9431383"/>
              <a:gd name="connsiteY98" fmla="*/ 613955 h 5891349"/>
              <a:gd name="connsiteX99" fmla="*/ 2743200 w 9431383"/>
              <a:gd name="connsiteY99" fmla="*/ 574766 h 5891349"/>
              <a:gd name="connsiteX100" fmla="*/ 2834640 w 9431383"/>
              <a:gd name="connsiteY100" fmla="*/ 522515 h 5891349"/>
              <a:gd name="connsiteX101" fmla="*/ 2899954 w 9431383"/>
              <a:gd name="connsiteY101" fmla="*/ 483326 h 5891349"/>
              <a:gd name="connsiteX102" fmla="*/ 2952206 w 9431383"/>
              <a:gd name="connsiteY102" fmla="*/ 457200 h 5891349"/>
              <a:gd name="connsiteX103" fmla="*/ 2991394 w 9431383"/>
              <a:gd name="connsiteY103" fmla="*/ 431075 h 5891349"/>
              <a:gd name="connsiteX104" fmla="*/ 3069771 w 9431383"/>
              <a:gd name="connsiteY104" fmla="*/ 404949 h 5891349"/>
              <a:gd name="connsiteX105" fmla="*/ 3148148 w 9431383"/>
              <a:gd name="connsiteY105" fmla="*/ 365760 h 5891349"/>
              <a:gd name="connsiteX106" fmla="*/ 3226526 w 9431383"/>
              <a:gd name="connsiteY106" fmla="*/ 313509 h 5891349"/>
              <a:gd name="connsiteX107" fmla="*/ 3370217 w 9431383"/>
              <a:gd name="connsiteY107" fmla="*/ 235132 h 5891349"/>
              <a:gd name="connsiteX108" fmla="*/ 3474720 w 9431383"/>
              <a:gd name="connsiteY108" fmla="*/ 209006 h 5891349"/>
              <a:gd name="connsiteX109" fmla="*/ 3566160 w 9431383"/>
              <a:gd name="connsiteY109" fmla="*/ 169818 h 5891349"/>
              <a:gd name="connsiteX110" fmla="*/ 3644537 w 9431383"/>
              <a:gd name="connsiteY110" fmla="*/ 143692 h 5891349"/>
              <a:gd name="connsiteX111" fmla="*/ 3683726 w 9431383"/>
              <a:gd name="connsiteY111" fmla="*/ 130629 h 5891349"/>
              <a:gd name="connsiteX112" fmla="*/ 3722914 w 9431383"/>
              <a:gd name="connsiteY112" fmla="*/ 117566 h 5891349"/>
              <a:gd name="connsiteX113" fmla="*/ 3801291 w 9431383"/>
              <a:gd name="connsiteY113" fmla="*/ 104503 h 5891349"/>
              <a:gd name="connsiteX114" fmla="*/ 3866606 w 9431383"/>
              <a:gd name="connsiteY114" fmla="*/ 91440 h 5891349"/>
              <a:gd name="connsiteX115" fmla="*/ 4049486 w 9431383"/>
              <a:gd name="connsiteY115" fmla="*/ 65315 h 5891349"/>
              <a:gd name="connsiteX116" fmla="*/ 4415246 w 9431383"/>
              <a:gd name="connsiteY116" fmla="*/ 78378 h 5891349"/>
              <a:gd name="connsiteX117" fmla="*/ 4467497 w 9431383"/>
              <a:gd name="connsiteY117" fmla="*/ 91440 h 5891349"/>
              <a:gd name="connsiteX118" fmla="*/ 4519748 w 9431383"/>
              <a:gd name="connsiteY118" fmla="*/ 117566 h 5891349"/>
              <a:gd name="connsiteX119" fmla="*/ 4598126 w 9431383"/>
              <a:gd name="connsiteY119" fmla="*/ 143692 h 5891349"/>
              <a:gd name="connsiteX120" fmla="*/ 4637314 w 9431383"/>
              <a:gd name="connsiteY120" fmla="*/ 156755 h 5891349"/>
              <a:gd name="connsiteX121" fmla="*/ 4676503 w 9431383"/>
              <a:gd name="connsiteY121" fmla="*/ 169818 h 5891349"/>
              <a:gd name="connsiteX122" fmla="*/ 4715691 w 9431383"/>
              <a:gd name="connsiteY122" fmla="*/ 182880 h 5891349"/>
              <a:gd name="connsiteX123" fmla="*/ 4833257 w 9431383"/>
              <a:gd name="connsiteY123" fmla="*/ 235132 h 5891349"/>
              <a:gd name="connsiteX124" fmla="*/ 4872446 w 9431383"/>
              <a:gd name="connsiteY124" fmla="*/ 248195 h 5891349"/>
              <a:gd name="connsiteX125" fmla="*/ 4911634 w 9431383"/>
              <a:gd name="connsiteY125" fmla="*/ 261258 h 5891349"/>
              <a:gd name="connsiteX126" fmla="*/ 5016137 w 9431383"/>
              <a:gd name="connsiteY126" fmla="*/ 287383 h 5891349"/>
              <a:gd name="connsiteX127" fmla="*/ 5055326 w 9431383"/>
              <a:gd name="connsiteY127" fmla="*/ 313509 h 5891349"/>
              <a:gd name="connsiteX128" fmla="*/ 5107577 w 9431383"/>
              <a:gd name="connsiteY128" fmla="*/ 339635 h 5891349"/>
              <a:gd name="connsiteX129" fmla="*/ 5185954 w 9431383"/>
              <a:gd name="connsiteY129" fmla="*/ 378823 h 5891349"/>
              <a:gd name="connsiteX130" fmla="*/ 5303520 w 9431383"/>
              <a:gd name="connsiteY130" fmla="*/ 470263 h 5891349"/>
              <a:gd name="connsiteX131" fmla="*/ 5381897 w 9431383"/>
              <a:gd name="connsiteY131" fmla="*/ 509452 h 5891349"/>
              <a:gd name="connsiteX132" fmla="*/ 5408023 w 9431383"/>
              <a:gd name="connsiteY132" fmla="*/ 548640 h 5891349"/>
              <a:gd name="connsiteX133" fmla="*/ 5447211 w 9431383"/>
              <a:gd name="connsiteY133" fmla="*/ 561703 h 5891349"/>
              <a:gd name="connsiteX134" fmla="*/ 5499463 w 9431383"/>
              <a:gd name="connsiteY134" fmla="*/ 587829 h 5891349"/>
              <a:gd name="connsiteX135" fmla="*/ 5551714 w 9431383"/>
              <a:gd name="connsiteY135" fmla="*/ 627018 h 5891349"/>
              <a:gd name="connsiteX136" fmla="*/ 5603966 w 9431383"/>
              <a:gd name="connsiteY136" fmla="*/ 640080 h 5891349"/>
              <a:gd name="connsiteX137" fmla="*/ 5643154 w 9431383"/>
              <a:gd name="connsiteY137" fmla="*/ 653143 h 5891349"/>
              <a:gd name="connsiteX138" fmla="*/ 5682343 w 9431383"/>
              <a:gd name="connsiteY138" fmla="*/ 679269 h 5891349"/>
              <a:gd name="connsiteX139" fmla="*/ 5812971 w 9431383"/>
              <a:gd name="connsiteY139" fmla="*/ 757646 h 5891349"/>
              <a:gd name="connsiteX140" fmla="*/ 5852160 w 9431383"/>
              <a:gd name="connsiteY140" fmla="*/ 783772 h 5891349"/>
              <a:gd name="connsiteX141" fmla="*/ 5930537 w 9431383"/>
              <a:gd name="connsiteY141" fmla="*/ 836023 h 5891349"/>
              <a:gd name="connsiteX142" fmla="*/ 6035040 w 9431383"/>
              <a:gd name="connsiteY142" fmla="*/ 888275 h 5891349"/>
              <a:gd name="connsiteX143" fmla="*/ 6113417 w 9431383"/>
              <a:gd name="connsiteY143" fmla="*/ 940526 h 5891349"/>
              <a:gd name="connsiteX144" fmla="*/ 6217920 w 9431383"/>
              <a:gd name="connsiteY144" fmla="*/ 979715 h 5891349"/>
              <a:gd name="connsiteX145" fmla="*/ 6296297 w 9431383"/>
              <a:gd name="connsiteY145" fmla="*/ 1005840 h 5891349"/>
              <a:gd name="connsiteX146" fmla="*/ 6348548 w 9431383"/>
              <a:gd name="connsiteY146" fmla="*/ 1031966 h 5891349"/>
              <a:gd name="connsiteX147" fmla="*/ 6439988 w 9431383"/>
              <a:gd name="connsiteY147" fmla="*/ 1058092 h 5891349"/>
              <a:gd name="connsiteX148" fmla="*/ 6479177 w 9431383"/>
              <a:gd name="connsiteY148" fmla="*/ 1084218 h 5891349"/>
              <a:gd name="connsiteX149" fmla="*/ 6570617 w 9431383"/>
              <a:gd name="connsiteY149" fmla="*/ 1110343 h 5891349"/>
              <a:gd name="connsiteX150" fmla="*/ 6648994 w 9431383"/>
              <a:gd name="connsiteY150" fmla="*/ 1149532 h 5891349"/>
              <a:gd name="connsiteX151" fmla="*/ 6949440 w 9431383"/>
              <a:gd name="connsiteY151" fmla="*/ 1175658 h 5891349"/>
              <a:gd name="connsiteX152" fmla="*/ 7158446 w 9431383"/>
              <a:gd name="connsiteY152" fmla="*/ 1201783 h 5891349"/>
              <a:gd name="connsiteX153" fmla="*/ 7419703 w 9431383"/>
              <a:gd name="connsiteY153" fmla="*/ 1175658 h 5891349"/>
              <a:gd name="connsiteX154" fmla="*/ 7471954 w 9431383"/>
              <a:gd name="connsiteY154" fmla="*/ 1162595 h 5891349"/>
              <a:gd name="connsiteX155" fmla="*/ 7589520 w 9431383"/>
              <a:gd name="connsiteY155" fmla="*/ 1149532 h 5891349"/>
              <a:gd name="connsiteX156" fmla="*/ 7680960 w 9431383"/>
              <a:gd name="connsiteY156" fmla="*/ 1136469 h 5891349"/>
              <a:gd name="connsiteX157" fmla="*/ 7785463 w 9431383"/>
              <a:gd name="connsiteY157" fmla="*/ 1071155 h 5891349"/>
              <a:gd name="connsiteX158" fmla="*/ 7863840 w 9431383"/>
              <a:gd name="connsiteY158" fmla="*/ 1045029 h 5891349"/>
              <a:gd name="connsiteX159" fmla="*/ 7942217 w 9431383"/>
              <a:gd name="connsiteY159" fmla="*/ 979715 h 5891349"/>
              <a:gd name="connsiteX160" fmla="*/ 7994468 w 9431383"/>
              <a:gd name="connsiteY160" fmla="*/ 953589 h 5891349"/>
              <a:gd name="connsiteX161" fmla="*/ 8046720 w 9431383"/>
              <a:gd name="connsiteY161" fmla="*/ 914400 h 5891349"/>
              <a:gd name="connsiteX162" fmla="*/ 8125097 w 9431383"/>
              <a:gd name="connsiteY162" fmla="*/ 862149 h 5891349"/>
              <a:gd name="connsiteX163" fmla="*/ 8164286 w 9431383"/>
              <a:gd name="connsiteY163" fmla="*/ 836023 h 5891349"/>
              <a:gd name="connsiteX164" fmla="*/ 8307977 w 9431383"/>
              <a:gd name="connsiteY164" fmla="*/ 770709 h 5891349"/>
              <a:gd name="connsiteX165" fmla="*/ 8347166 w 9431383"/>
              <a:gd name="connsiteY165" fmla="*/ 757646 h 5891349"/>
              <a:gd name="connsiteX166" fmla="*/ 8412480 w 9431383"/>
              <a:gd name="connsiteY166" fmla="*/ 731520 h 5891349"/>
              <a:gd name="connsiteX167" fmla="*/ 8503920 w 9431383"/>
              <a:gd name="connsiteY167" fmla="*/ 679269 h 5891349"/>
              <a:gd name="connsiteX168" fmla="*/ 8543108 w 9431383"/>
              <a:gd name="connsiteY168" fmla="*/ 666206 h 5891349"/>
              <a:gd name="connsiteX169" fmla="*/ 8621486 w 9431383"/>
              <a:gd name="connsiteY169" fmla="*/ 627018 h 5891349"/>
              <a:gd name="connsiteX170" fmla="*/ 8660674 w 9431383"/>
              <a:gd name="connsiteY170" fmla="*/ 600892 h 5891349"/>
              <a:gd name="connsiteX171" fmla="*/ 8673737 w 9431383"/>
              <a:gd name="connsiteY171" fmla="*/ 561703 h 5891349"/>
              <a:gd name="connsiteX172" fmla="*/ 8752114 w 9431383"/>
              <a:gd name="connsiteY172" fmla="*/ 509452 h 5891349"/>
              <a:gd name="connsiteX173" fmla="*/ 8804366 w 9431383"/>
              <a:gd name="connsiteY173" fmla="*/ 457200 h 5891349"/>
              <a:gd name="connsiteX174" fmla="*/ 8856617 w 9431383"/>
              <a:gd name="connsiteY174" fmla="*/ 418012 h 5891349"/>
              <a:gd name="connsiteX175" fmla="*/ 8948057 w 9431383"/>
              <a:gd name="connsiteY175" fmla="*/ 326572 h 5891349"/>
              <a:gd name="connsiteX176" fmla="*/ 9000308 w 9431383"/>
              <a:gd name="connsiteY176" fmla="*/ 287383 h 5891349"/>
              <a:gd name="connsiteX177" fmla="*/ 9026434 w 9431383"/>
              <a:gd name="connsiteY177" fmla="*/ 248195 h 5891349"/>
              <a:gd name="connsiteX178" fmla="*/ 9104811 w 9431383"/>
              <a:gd name="connsiteY178" fmla="*/ 222069 h 5891349"/>
              <a:gd name="connsiteX179" fmla="*/ 9144000 w 9431383"/>
              <a:gd name="connsiteY179" fmla="*/ 195943 h 5891349"/>
              <a:gd name="connsiteX180" fmla="*/ 9235440 w 9431383"/>
              <a:gd name="connsiteY180" fmla="*/ 156755 h 5891349"/>
              <a:gd name="connsiteX181" fmla="*/ 9313817 w 9431383"/>
              <a:gd name="connsiteY181" fmla="*/ 104503 h 5891349"/>
              <a:gd name="connsiteX182" fmla="*/ 9379131 w 9431383"/>
              <a:gd name="connsiteY182" fmla="*/ 52252 h 5891349"/>
              <a:gd name="connsiteX183" fmla="*/ 9431383 w 9431383"/>
              <a:gd name="connsiteY183" fmla="*/ 0 h 5891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9431383" h="5891349">
                <a:moveTo>
                  <a:pt x="0" y="5891349"/>
                </a:moveTo>
                <a:cubicBezTo>
                  <a:pt x="16104" y="5746417"/>
                  <a:pt x="595" y="5811187"/>
                  <a:pt x="39188" y="5695406"/>
                </a:cubicBezTo>
                <a:cubicBezTo>
                  <a:pt x="43542" y="5682343"/>
                  <a:pt x="44613" y="5667675"/>
                  <a:pt x="52251" y="5656218"/>
                </a:cubicBezTo>
                <a:cubicBezTo>
                  <a:pt x="60960" y="5643155"/>
                  <a:pt x="71356" y="5631071"/>
                  <a:pt x="78377" y="5617029"/>
                </a:cubicBezTo>
                <a:cubicBezTo>
                  <a:pt x="109925" y="5553933"/>
                  <a:pt x="64568" y="5595755"/>
                  <a:pt x="130628" y="5551715"/>
                </a:cubicBezTo>
                <a:cubicBezTo>
                  <a:pt x="139337" y="5538652"/>
                  <a:pt x="145653" y="5523627"/>
                  <a:pt x="156754" y="5512526"/>
                </a:cubicBezTo>
                <a:cubicBezTo>
                  <a:pt x="259507" y="5409773"/>
                  <a:pt x="128135" y="5575608"/>
                  <a:pt x="235131" y="5447212"/>
                </a:cubicBezTo>
                <a:cubicBezTo>
                  <a:pt x="245182" y="5435151"/>
                  <a:pt x="249442" y="5418361"/>
                  <a:pt x="261257" y="5408023"/>
                </a:cubicBezTo>
                <a:cubicBezTo>
                  <a:pt x="284887" y="5387347"/>
                  <a:pt x="313508" y="5373189"/>
                  <a:pt x="339634" y="5355772"/>
                </a:cubicBezTo>
                <a:lnTo>
                  <a:pt x="418011" y="5303520"/>
                </a:lnTo>
                <a:cubicBezTo>
                  <a:pt x="431074" y="5294811"/>
                  <a:pt x="442306" y="5282360"/>
                  <a:pt x="457200" y="5277395"/>
                </a:cubicBezTo>
                <a:cubicBezTo>
                  <a:pt x="470263" y="5273041"/>
                  <a:pt x="484072" y="5270490"/>
                  <a:pt x="496388" y="5264332"/>
                </a:cubicBezTo>
                <a:cubicBezTo>
                  <a:pt x="597676" y="5213687"/>
                  <a:pt x="476267" y="5257976"/>
                  <a:pt x="574766" y="5225143"/>
                </a:cubicBezTo>
                <a:cubicBezTo>
                  <a:pt x="674914" y="5229497"/>
                  <a:pt x="775263" y="5230518"/>
                  <a:pt x="875211" y="5238206"/>
                </a:cubicBezTo>
                <a:cubicBezTo>
                  <a:pt x="888940" y="5239262"/>
                  <a:pt x="901160" y="5247486"/>
                  <a:pt x="914400" y="5251269"/>
                </a:cubicBezTo>
                <a:cubicBezTo>
                  <a:pt x="931662" y="5256201"/>
                  <a:pt x="949389" y="5259400"/>
                  <a:pt x="966651" y="5264332"/>
                </a:cubicBezTo>
                <a:cubicBezTo>
                  <a:pt x="979891" y="5268115"/>
                  <a:pt x="992600" y="5273612"/>
                  <a:pt x="1005840" y="5277395"/>
                </a:cubicBezTo>
                <a:cubicBezTo>
                  <a:pt x="1060406" y="5292985"/>
                  <a:pt x="1074875" y="5293255"/>
                  <a:pt x="1136468" y="5303520"/>
                </a:cubicBezTo>
                <a:cubicBezTo>
                  <a:pt x="1149531" y="5307874"/>
                  <a:pt x="1162299" y="5313243"/>
                  <a:pt x="1175657" y="5316583"/>
                </a:cubicBezTo>
                <a:cubicBezTo>
                  <a:pt x="1212172" y="5325712"/>
                  <a:pt x="1284408" y="5336886"/>
                  <a:pt x="1319348" y="5342709"/>
                </a:cubicBezTo>
                <a:cubicBezTo>
                  <a:pt x="1415147" y="5390608"/>
                  <a:pt x="1325497" y="5351512"/>
                  <a:pt x="1436914" y="5381898"/>
                </a:cubicBezTo>
                <a:cubicBezTo>
                  <a:pt x="1463482" y="5389144"/>
                  <a:pt x="1489165" y="5399315"/>
                  <a:pt x="1515291" y="5408023"/>
                </a:cubicBezTo>
                <a:lnTo>
                  <a:pt x="1593668" y="5434149"/>
                </a:lnTo>
                <a:cubicBezTo>
                  <a:pt x="1606731" y="5438503"/>
                  <a:pt x="1619355" y="5444512"/>
                  <a:pt x="1632857" y="5447212"/>
                </a:cubicBezTo>
                <a:lnTo>
                  <a:pt x="1698171" y="5460275"/>
                </a:lnTo>
                <a:cubicBezTo>
                  <a:pt x="1724230" y="5465013"/>
                  <a:pt x="1750650" y="5467788"/>
                  <a:pt x="1776548" y="5473338"/>
                </a:cubicBezTo>
                <a:cubicBezTo>
                  <a:pt x="1811657" y="5480861"/>
                  <a:pt x="1881051" y="5499463"/>
                  <a:pt x="1881051" y="5499463"/>
                </a:cubicBezTo>
                <a:cubicBezTo>
                  <a:pt x="1894114" y="5508172"/>
                  <a:pt x="1905810" y="5519404"/>
                  <a:pt x="1920240" y="5525589"/>
                </a:cubicBezTo>
                <a:cubicBezTo>
                  <a:pt x="1936741" y="5532661"/>
                  <a:pt x="1955229" y="5533720"/>
                  <a:pt x="1972491" y="5538652"/>
                </a:cubicBezTo>
                <a:cubicBezTo>
                  <a:pt x="2094393" y="5573482"/>
                  <a:pt x="1868256" y="5523570"/>
                  <a:pt x="2129246" y="5564778"/>
                </a:cubicBezTo>
                <a:cubicBezTo>
                  <a:pt x="2173108" y="5571703"/>
                  <a:pt x="2259874" y="5590903"/>
                  <a:pt x="2259874" y="5590903"/>
                </a:cubicBezTo>
                <a:cubicBezTo>
                  <a:pt x="2299660" y="5589173"/>
                  <a:pt x="2550593" y="5588124"/>
                  <a:pt x="2651760" y="5564778"/>
                </a:cubicBezTo>
                <a:cubicBezTo>
                  <a:pt x="2678594" y="5558586"/>
                  <a:pt x="2704011" y="5547361"/>
                  <a:pt x="2730137" y="5538652"/>
                </a:cubicBezTo>
                <a:lnTo>
                  <a:pt x="2847703" y="5499463"/>
                </a:lnTo>
                <a:lnTo>
                  <a:pt x="2886891" y="5486400"/>
                </a:lnTo>
                <a:lnTo>
                  <a:pt x="2926080" y="5473338"/>
                </a:lnTo>
                <a:cubicBezTo>
                  <a:pt x="2939143" y="5460275"/>
                  <a:pt x="2953926" y="5448731"/>
                  <a:pt x="2965268" y="5434149"/>
                </a:cubicBezTo>
                <a:cubicBezTo>
                  <a:pt x="2984545" y="5409364"/>
                  <a:pt x="2995318" y="5377975"/>
                  <a:pt x="3017520" y="5355772"/>
                </a:cubicBezTo>
                <a:cubicBezTo>
                  <a:pt x="3030583" y="5342709"/>
                  <a:pt x="3044881" y="5330775"/>
                  <a:pt x="3056708" y="5316583"/>
                </a:cubicBezTo>
                <a:cubicBezTo>
                  <a:pt x="3111135" y="5251271"/>
                  <a:pt x="3050179" y="5299165"/>
                  <a:pt x="3122023" y="5251269"/>
                </a:cubicBezTo>
                <a:cubicBezTo>
                  <a:pt x="3147005" y="5176322"/>
                  <a:pt x="3117196" y="5246278"/>
                  <a:pt x="3174274" y="5172892"/>
                </a:cubicBezTo>
                <a:cubicBezTo>
                  <a:pt x="3193551" y="5148107"/>
                  <a:pt x="3209109" y="5120641"/>
                  <a:pt x="3226526" y="5094515"/>
                </a:cubicBezTo>
                <a:lnTo>
                  <a:pt x="3252651" y="5055326"/>
                </a:lnTo>
                <a:lnTo>
                  <a:pt x="3278777" y="5016138"/>
                </a:lnTo>
                <a:cubicBezTo>
                  <a:pt x="3283746" y="4991292"/>
                  <a:pt x="3291513" y="4938416"/>
                  <a:pt x="3304903" y="4911635"/>
                </a:cubicBezTo>
                <a:cubicBezTo>
                  <a:pt x="3311924" y="4897593"/>
                  <a:pt x="3324652" y="4886792"/>
                  <a:pt x="3331028" y="4872446"/>
                </a:cubicBezTo>
                <a:cubicBezTo>
                  <a:pt x="3342213" y="4847281"/>
                  <a:pt x="3341878" y="4816983"/>
                  <a:pt x="3357154" y="4794069"/>
                </a:cubicBezTo>
                <a:cubicBezTo>
                  <a:pt x="3365863" y="4781006"/>
                  <a:pt x="3376259" y="4768922"/>
                  <a:pt x="3383280" y="4754880"/>
                </a:cubicBezTo>
                <a:cubicBezTo>
                  <a:pt x="3393721" y="4733999"/>
                  <a:pt x="3403825" y="4682973"/>
                  <a:pt x="3409406" y="4663440"/>
                </a:cubicBezTo>
                <a:cubicBezTo>
                  <a:pt x="3413189" y="4650201"/>
                  <a:pt x="3418114" y="4637315"/>
                  <a:pt x="3422468" y="4624252"/>
                </a:cubicBezTo>
                <a:cubicBezTo>
                  <a:pt x="3418114" y="4550229"/>
                  <a:pt x="3414338" y="4476170"/>
                  <a:pt x="3409406" y="4402183"/>
                </a:cubicBezTo>
                <a:cubicBezTo>
                  <a:pt x="3405630" y="4345536"/>
                  <a:pt x="3403385" y="4288700"/>
                  <a:pt x="3396343" y="4232366"/>
                </a:cubicBezTo>
                <a:cubicBezTo>
                  <a:pt x="3394635" y="4218703"/>
                  <a:pt x="3386620" y="4206536"/>
                  <a:pt x="3383280" y="4193178"/>
                </a:cubicBezTo>
                <a:cubicBezTo>
                  <a:pt x="3377895" y="4171638"/>
                  <a:pt x="3375602" y="4149403"/>
                  <a:pt x="3370217" y="4127863"/>
                </a:cubicBezTo>
                <a:cubicBezTo>
                  <a:pt x="3366877" y="4114505"/>
                  <a:pt x="3360937" y="4101914"/>
                  <a:pt x="3357154" y="4088675"/>
                </a:cubicBezTo>
                <a:cubicBezTo>
                  <a:pt x="3344654" y="4044926"/>
                  <a:pt x="3338659" y="3999432"/>
                  <a:pt x="3317966" y="3958046"/>
                </a:cubicBezTo>
                <a:cubicBezTo>
                  <a:pt x="3309257" y="3940629"/>
                  <a:pt x="3301501" y="3922702"/>
                  <a:pt x="3291840" y="3905795"/>
                </a:cubicBezTo>
                <a:cubicBezTo>
                  <a:pt x="3284051" y="3892164"/>
                  <a:pt x="3272735" y="3880648"/>
                  <a:pt x="3265714" y="3866606"/>
                </a:cubicBezTo>
                <a:cubicBezTo>
                  <a:pt x="3227904" y="3790987"/>
                  <a:pt x="3287751" y="3862519"/>
                  <a:pt x="3213463" y="3788229"/>
                </a:cubicBezTo>
                <a:cubicBezTo>
                  <a:pt x="3182372" y="3694958"/>
                  <a:pt x="3210251" y="3725128"/>
                  <a:pt x="3148148" y="3683726"/>
                </a:cubicBezTo>
                <a:cubicBezTo>
                  <a:pt x="3123268" y="3609082"/>
                  <a:pt x="3155613" y="3671285"/>
                  <a:pt x="3095897" y="3631475"/>
                </a:cubicBezTo>
                <a:cubicBezTo>
                  <a:pt x="3031694" y="3588673"/>
                  <a:pt x="3078779" y="3601294"/>
                  <a:pt x="3030583" y="3553098"/>
                </a:cubicBezTo>
                <a:cubicBezTo>
                  <a:pt x="3019482" y="3541997"/>
                  <a:pt x="3004457" y="3535681"/>
                  <a:pt x="2991394" y="3526972"/>
                </a:cubicBezTo>
                <a:cubicBezTo>
                  <a:pt x="2958559" y="3428468"/>
                  <a:pt x="3006670" y="3546067"/>
                  <a:pt x="2939143" y="3461658"/>
                </a:cubicBezTo>
                <a:cubicBezTo>
                  <a:pt x="2867033" y="3371520"/>
                  <a:pt x="2999201" y="3471216"/>
                  <a:pt x="2886891" y="3396343"/>
                </a:cubicBezTo>
                <a:cubicBezTo>
                  <a:pt x="2878183" y="3383280"/>
                  <a:pt x="2870816" y="3369216"/>
                  <a:pt x="2860766" y="3357155"/>
                </a:cubicBezTo>
                <a:cubicBezTo>
                  <a:pt x="2848939" y="3342963"/>
                  <a:pt x="2832315" y="3332999"/>
                  <a:pt x="2821577" y="3317966"/>
                </a:cubicBezTo>
                <a:cubicBezTo>
                  <a:pt x="2810259" y="3302120"/>
                  <a:pt x="2805772" y="3282228"/>
                  <a:pt x="2795451" y="3265715"/>
                </a:cubicBezTo>
                <a:cubicBezTo>
                  <a:pt x="2783912" y="3247253"/>
                  <a:pt x="2768748" y="3231299"/>
                  <a:pt x="2756263" y="3213463"/>
                </a:cubicBezTo>
                <a:cubicBezTo>
                  <a:pt x="2738257" y="3187740"/>
                  <a:pt x="2721428" y="3161212"/>
                  <a:pt x="2704011" y="3135086"/>
                </a:cubicBezTo>
                <a:cubicBezTo>
                  <a:pt x="2695303" y="3122023"/>
                  <a:pt x="2688987" y="3106999"/>
                  <a:pt x="2677886" y="3095898"/>
                </a:cubicBezTo>
                <a:cubicBezTo>
                  <a:pt x="2648995" y="3067007"/>
                  <a:pt x="2630758" y="3053894"/>
                  <a:pt x="2612571" y="3017520"/>
                </a:cubicBezTo>
                <a:cubicBezTo>
                  <a:pt x="2606413" y="3005204"/>
                  <a:pt x="2605666" y="2990648"/>
                  <a:pt x="2599508" y="2978332"/>
                </a:cubicBezTo>
                <a:cubicBezTo>
                  <a:pt x="2592487" y="2964290"/>
                  <a:pt x="2580404" y="2953185"/>
                  <a:pt x="2573383" y="2939143"/>
                </a:cubicBezTo>
                <a:cubicBezTo>
                  <a:pt x="2567225" y="2926827"/>
                  <a:pt x="2566478" y="2912271"/>
                  <a:pt x="2560320" y="2899955"/>
                </a:cubicBezTo>
                <a:cubicBezTo>
                  <a:pt x="2553299" y="2885913"/>
                  <a:pt x="2543319" y="2873541"/>
                  <a:pt x="2534194" y="2860766"/>
                </a:cubicBezTo>
                <a:cubicBezTo>
                  <a:pt x="2514167" y="2832728"/>
                  <a:pt x="2486472" y="2800112"/>
                  <a:pt x="2468880" y="2769326"/>
                </a:cubicBezTo>
                <a:cubicBezTo>
                  <a:pt x="2459219" y="2752419"/>
                  <a:pt x="2450425" y="2734973"/>
                  <a:pt x="2442754" y="2717075"/>
                </a:cubicBezTo>
                <a:cubicBezTo>
                  <a:pt x="2437330" y="2704419"/>
                  <a:pt x="2435849" y="2690202"/>
                  <a:pt x="2429691" y="2677886"/>
                </a:cubicBezTo>
                <a:cubicBezTo>
                  <a:pt x="2422670" y="2663844"/>
                  <a:pt x="2409942" y="2653044"/>
                  <a:pt x="2403566" y="2638698"/>
                </a:cubicBezTo>
                <a:cubicBezTo>
                  <a:pt x="2341388" y="2498797"/>
                  <a:pt x="2410438" y="2609816"/>
                  <a:pt x="2351314" y="2521132"/>
                </a:cubicBezTo>
                <a:lnTo>
                  <a:pt x="2299063" y="2364378"/>
                </a:lnTo>
                <a:lnTo>
                  <a:pt x="2286000" y="2325189"/>
                </a:lnTo>
                <a:cubicBezTo>
                  <a:pt x="2281646" y="2312126"/>
                  <a:pt x="2279095" y="2298316"/>
                  <a:pt x="2272937" y="2286000"/>
                </a:cubicBezTo>
                <a:cubicBezTo>
                  <a:pt x="2264228" y="2268583"/>
                  <a:pt x="2254482" y="2251647"/>
                  <a:pt x="2246811" y="2233749"/>
                </a:cubicBezTo>
                <a:cubicBezTo>
                  <a:pt x="2232176" y="2199600"/>
                  <a:pt x="2231735" y="2179141"/>
                  <a:pt x="2220686" y="2142309"/>
                </a:cubicBezTo>
                <a:cubicBezTo>
                  <a:pt x="2212773" y="2115931"/>
                  <a:pt x="2203269" y="2090058"/>
                  <a:pt x="2194560" y="2063932"/>
                </a:cubicBezTo>
                <a:cubicBezTo>
                  <a:pt x="2190206" y="2050869"/>
                  <a:pt x="2184837" y="2038101"/>
                  <a:pt x="2181497" y="2024743"/>
                </a:cubicBezTo>
                <a:lnTo>
                  <a:pt x="2155371" y="1920240"/>
                </a:lnTo>
                <a:cubicBezTo>
                  <a:pt x="2137388" y="1650497"/>
                  <a:pt x="2121727" y="1504970"/>
                  <a:pt x="2155371" y="1188720"/>
                </a:cubicBezTo>
                <a:cubicBezTo>
                  <a:pt x="2158693" y="1157497"/>
                  <a:pt x="2190206" y="1136469"/>
                  <a:pt x="2207623" y="1110343"/>
                </a:cubicBezTo>
                <a:cubicBezTo>
                  <a:pt x="2272487" y="1013048"/>
                  <a:pt x="2189120" y="1132545"/>
                  <a:pt x="2272937" y="1031966"/>
                </a:cubicBezTo>
                <a:cubicBezTo>
                  <a:pt x="2282988" y="1019905"/>
                  <a:pt x="2287248" y="1003116"/>
                  <a:pt x="2299063" y="992778"/>
                </a:cubicBezTo>
                <a:cubicBezTo>
                  <a:pt x="2322693" y="972101"/>
                  <a:pt x="2377440" y="940526"/>
                  <a:pt x="2377440" y="940526"/>
                </a:cubicBezTo>
                <a:cubicBezTo>
                  <a:pt x="2399464" y="852430"/>
                  <a:pt x="2377808" y="900971"/>
                  <a:pt x="2468880" y="809898"/>
                </a:cubicBezTo>
                <a:lnTo>
                  <a:pt x="2521131" y="757646"/>
                </a:lnTo>
                <a:cubicBezTo>
                  <a:pt x="2534194" y="744583"/>
                  <a:pt x="2544949" y="728705"/>
                  <a:pt x="2560320" y="718458"/>
                </a:cubicBezTo>
                <a:lnTo>
                  <a:pt x="2677886" y="640080"/>
                </a:lnTo>
                <a:lnTo>
                  <a:pt x="2717074" y="613955"/>
                </a:lnTo>
                <a:cubicBezTo>
                  <a:pt x="2725783" y="600892"/>
                  <a:pt x="2732099" y="585868"/>
                  <a:pt x="2743200" y="574766"/>
                </a:cubicBezTo>
                <a:cubicBezTo>
                  <a:pt x="2763732" y="554234"/>
                  <a:pt x="2811583" y="535325"/>
                  <a:pt x="2834640" y="522515"/>
                </a:cubicBezTo>
                <a:cubicBezTo>
                  <a:pt x="2856835" y="510185"/>
                  <a:pt x="2877760" y="495656"/>
                  <a:pt x="2899954" y="483326"/>
                </a:cubicBezTo>
                <a:cubicBezTo>
                  <a:pt x="2916977" y="473869"/>
                  <a:pt x="2935299" y="466861"/>
                  <a:pt x="2952206" y="457200"/>
                </a:cubicBezTo>
                <a:cubicBezTo>
                  <a:pt x="2965837" y="449411"/>
                  <a:pt x="2977048" y="437451"/>
                  <a:pt x="2991394" y="431075"/>
                </a:cubicBezTo>
                <a:cubicBezTo>
                  <a:pt x="3016559" y="419890"/>
                  <a:pt x="3046857" y="420225"/>
                  <a:pt x="3069771" y="404949"/>
                </a:cubicBezTo>
                <a:cubicBezTo>
                  <a:pt x="3243735" y="288973"/>
                  <a:pt x="2985911" y="455891"/>
                  <a:pt x="3148148" y="365760"/>
                </a:cubicBezTo>
                <a:cubicBezTo>
                  <a:pt x="3175596" y="350511"/>
                  <a:pt x="3200400" y="330926"/>
                  <a:pt x="3226526" y="313509"/>
                </a:cubicBezTo>
                <a:cubicBezTo>
                  <a:pt x="3269451" y="284893"/>
                  <a:pt x="3322789" y="246989"/>
                  <a:pt x="3370217" y="235132"/>
                </a:cubicBezTo>
                <a:lnTo>
                  <a:pt x="3474720" y="209006"/>
                </a:lnTo>
                <a:cubicBezTo>
                  <a:pt x="3536895" y="167555"/>
                  <a:pt x="3489473" y="192824"/>
                  <a:pt x="3566160" y="169818"/>
                </a:cubicBezTo>
                <a:cubicBezTo>
                  <a:pt x="3592538" y="161905"/>
                  <a:pt x="3618411" y="152401"/>
                  <a:pt x="3644537" y="143692"/>
                </a:cubicBezTo>
                <a:lnTo>
                  <a:pt x="3683726" y="130629"/>
                </a:lnTo>
                <a:cubicBezTo>
                  <a:pt x="3696789" y="126275"/>
                  <a:pt x="3709332" y="119830"/>
                  <a:pt x="3722914" y="117566"/>
                </a:cubicBezTo>
                <a:lnTo>
                  <a:pt x="3801291" y="104503"/>
                </a:lnTo>
                <a:cubicBezTo>
                  <a:pt x="3823136" y="100531"/>
                  <a:pt x="3844675" y="94903"/>
                  <a:pt x="3866606" y="91440"/>
                </a:cubicBezTo>
                <a:cubicBezTo>
                  <a:pt x="3927431" y="81836"/>
                  <a:pt x="4049486" y="65315"/>
                  <a:pt x="4049486" y="65315"/>
                </a:cubicBezTo>
                <a:cubicBezTo>
                  <a:pt x="4171406" y="69669"/>
                  <a:pt x="4293486" y="70768"/>
                  <a:pt x="4415246" y="78378"/>
                </a:cubicBezTo>
                <a:cubicBezTo>
                  <a:pt x="4433164" y="79498"/>
                  <a:pt x="4450687" y="85136"/>
                  <a:pt x="4467497" y="91440"/>
                </a:cubicBezTo>
                <a:cubicBezTo>
                  <a:pt x="4485730" y="98277"/>
                  <a:pt x="4501668" y="110334"/>
                  <a:pt x="4519748" y="117566"/>
                </a:cubicBezTo>
                <a:cubicBezTo>
                  <a:pt x="4545317" y="127794"/>
                  <a:pt x="4572000" y="134983"/>
                  <a:pt x="4598126" y="143692"/>
                </a:cubicBezTo>
                <a:lnTo>
                  <a:pt x="4637314" y="156755"/>
                </a:lnTo>
                <a:lnTo>
                  <a:pt x="4676503" y="169818"/>
                </a:lnTo>
                <a:lnTo>
                  <a:pt x="4715691" y="182880"/>
                </a:lnTo>
                <a:cubicBezTo>
                  <a:pt x="4777794" y="224282"/>
                  <a:pt x="4739986" y="204042"/>
                  <a:pt x="4833257" y="235132"/>
                </a:cubicBezTo>
                <a:lnTo>
                  <a:pt x="4872446" y="248195"/>
                </a:lnTo>
                <a:cubicBezTo>
                  <a:pt x="4885509" y="252549"/>
                  <a:pt x="4898132" y="258558"/>
                  <a:pt x="4911634" y="261258"/>
                </a:cubicBezTo>
                <a:cubicBezTo>
                  <a:pt x="4936479" y="266227"/>
                  <a:pt x="4989357" y="273993"/>
                  <a:pt x="5016137" y="287383"/>
                </a:cubicBezTo>
                <a:cubicBezTo>
                  <a:pt x="5030179" y="294404"/>
                  <a:pt x="5041695" y="305720"/>
                  <a:pt x="5055326" y="313509"/>
                </a:cubicBezTo>
                <a:cubicBezTo>
                  <a:pt x="5072233" y="323170"/>
                  <a:pt x="5090670" y="329974"/>
                  <a:pt x="5107577" y="339635"/>
                </a:cubicBezTo>
                <a:cubicBezTo>
                  <a:pt x="5178478" y="380149"/>
                  <a:pt x="5114107" y="354874"/>
                  <a:pt x="5185954" y="378823"/>
                </a:cubicBezTo>
                <a:cubicBezTo>
                  <a:pt x="5219767" y="412636"/>
                  <a:pt x="5256645" y="454637"/>
                  <a:pt x="5303520" y="470263"/>
                </a:cubicBezTo>
                <a:cubicBezTo>
                  <a:pt x="5357602" y="488291"/>
                  <a:pt x="5331251" y="475688"/>
                  <a:pt x="5381897" y="509452"/>
                </a:cubicBezTo>
                <a:cubicBezTo>
                  <a:pt x="5390606" y="522515"/>
                  <a:pt x="5395764" y="538833"/>
                  <a:pt x="5408023" y="548640"/>
                </a:cubicBezTo>
                <a:cubicBezTo>
                  <a:pt x="5418775" y="557242"/>
                  <a:pt x="5434555" y="556279"/>
                  <a:pt x="5447211" y="561703"/>
                </a:cubicBezTo>
                <a:cubicBezTo>
                  <a:pt x="5465110" y="569374"/>
                  <a:pt x="5482950" y="577508"/>
                  <a:pt x="5499463" y="587829"/>
                </a:cubicBezTo>
                <a:cubicBezTo>
                  <a:pt x="5517925" y="599368"/>
                  <a:pt x="5532241" y="617282"/>
                  <a:pt x="5551714" y="627018"/>
                </a:cubicBezTo>
                <a:cubicBezTo>
                  <a:pt x="5567772" y="635047"/>
                  <a:pt x="5586703" y="635148"/>
                  <a:pt x="5603966" y="640080"/>
                </a:cubicBezTo>
                <a:cubicBezTo>
                  <a:pt x="5617206" y="643863"/>
                  <a:pt x="5630838" y="646985"/>
                  <a:pt x="5643154" y="653143"/>
                </a:cubicBezTo>
                <a:cubicBezTo>
                  <a:pt x="5657196" y="660164"/>
                  <a:pt x="5668712" y="671480"/>
                  <a:pt x="5682343" y="679269"/>
                </a:cubicBezTo>
                <a:cubicBezTo>
                  <a:pt x="5822931" y="759606"/>
                  <a:pt x="5621236" y="629823"/>
                  <a:pt x="5812971" y="757646"/>
                </a:cubicBezTo>
                <a:cubicBezTo>
                  <a:pt x="5826034" y="766355"/>
                  <a:pt x="5841059" y="772671"/>
                  <a:pt x="5852160" y="783772"/>
                </a:cubicBezTo>
                <a:cubicBezTo>
                  <a:pt x="5901085" y="832697"/>
                  <a:pt x="5873823" y="817118"/>
                  <a:pt x="5930537" y="836023"/>
                </a:cubicBezTo>
                <a:cubicBezTo>
                  <a:pt x="6017820" y="923306"/>
                  <a:pt x="5912678" y="832656"/>
                  <a:pt x="6035040" y="888275"/>
                </a:cubicBezTo>
                <a:cubicBezTo>
                  <a:pt x="6063625" y="901268"/>
                  <a:pt x="6085333" y="926484"/>
                  <a:pt x="6113417" y="940526"/>
                </a:cubicBezTo>
                <a:cubicBezTo>
                  <a:pt x="6146692" y="957164"/>
                  <a:pt x="6182884" y="967202"/>
                  <a:pt x="6217920" y="979715"/>
                </a:cubicBezTo>
                <a:cubicBezTo>
                  <a:pt x="6243854" y="988977"/>
                  <a:pt x="6271666" y="993524"/>
                  <a:pt x="6296297" y="1005840"/>
                </a:cubicBezTo>
                <a:cubicBezTo>
                  <a:pt x="6313714" y="1014549"/>
                  <a:pt x="6330650" y="1024295"/>
                  <a:pt x="6348548" y="1031966"/>
                </a:cubicBezTo>
                <a:cubicBezTo>
                  <a:pt x="6374783" y="1043210"/>
                  <a:pt x="6413475" y="1051464"/>
                  <a:pt x="6439988" y="1058092"/>
                </a:cubicBezTo>
                <a:cubicBezTo>
                  <a:pt x="6453051" y="1066801"/>
                  <a:pt x="6464747" y="1078034"/>
                  <a:pt x="6479177" y="1084218"/>
                </a:cubicBezTo>
                <a:cubicBezTo>
                  <a:pt x="6537782" y="1109334"/>
                  <a:pt x="6519768" y="1084919"/>
                  <a:pt x="6570617" y="1110343"/>
                </a:cubicBezTo>
                <a:cubicBezTo>
                  <a:pt x="6613672" y="1131871"/>
                  <a:pt x="6601569" y="1142236"/>
                  <a:pt x="6648994" y="1149532"/>
                </a:cubicBezTo>
                <a:cubicBezTo>
                  <a:pt x="6705129" y="1158168"/>
                  <a:pt x="6905927" y="1172311"/>
                  <a:pt x="6949440" y="1175658"/>
                </a:cubicBezTo>
                <a:cubicBezTo>
                  <a:pt x="7007635" y="1185357"/>
                  <a:pt x="7106124" y="1203527"/>
                  <a:pt x="7158446" y="1201783"/>
                </a:cubicBezTo>
                <a:cubicBezTo>
                  <a:pt x="7245917" y="1198867"/>
                  <a:pt x="7419703" y="1175658"/>
                  <a:pt x="7419703" y="1175658"/>
                </a:cubicBezTo>
                <a:cubicBezTo>
                  <a:pt x="7437120" y="1171304"/>
                  <a:pt x="7454210" y="1165325"/>
                  <a:pt x="7471954" y="1162595"/>
                </a:cubicBezTo>
                <a:cubicBezTo>
                  <a:pt x="7510925" y="1156599"/>
                  <a:pt x="7550395" y="1154423"/>
                  <a:pt x="7589520" y="1149532"/>
                </a:cubicBezTo>
                <a:cubicBezTo>
                  <a:pt x="7620072" y="1145713"/>
                  <a:pt x="7650480" y="1140823"/>
                  <a:pt x="7680960" y="1136469"/>
                </a:cubicBezTo>
                <a:cubicBezTo>
                  <a:pt x="7707877" y="1118524"/>
                  <a:pt x="7760695" y="1082413"/>
                  <a:pt x="7785463" y="1071155"/>
                </a:cubicBezTo>
                <a:cubicBezTo>
                  <a:pt x="7810534" y="1059759"/>
                  <a:pt x="7863840" y="1045029"/>
                  <a:pt x="7863840" y="1045029"/>
                </a:cubicBezTo>
                <a:cubicBezTo>
                  <a:pt x="7899866" y="1009002"/>
                  <a:pt x="7899778" y="1003966"/>
                  <a:pt x="7942217" y="979715"/>
                </a:cubicBezTo>
                <a:cubicBezTo>
                  <a:pt x="7959124" y="970054"/>
                  <a:pt x="7977955" y="963910"/>
                  <a:pt x="7994468" y="953589"/>
                </a:cubicBezTo>
                <a:cubicBezTo>
                  <a:pt x="8012930" y="942050"/>
                  <a:pt x="8028884" y="926885"/>
                  <a:pt x="8046720" y="914400"/>
                </a:cubicBezTo>
                <a:cubicBezTo>
                  <a:pt x="8072443" y="896394"/>
                  <a:pt x="8098971" y="879566"/>
                  <a:pt x="8125097" y="862149"/>
                </a:cubicBezTo>
                <a:cubicBezTo>
                  <a:pt x="8138160" y="853440"/>
                  <a:pt x="8149392" y="840988"/>
                  <a:pt x="8164286" y="836023"/>
                </a:cubicBezTo>
                <a:cubicBezTo>
                  <a:pt x="8324621" y="782579"/>
                  <a:pt x="8165694" y="841851"/>
                  <a:pt x="8307977" y="770709"/>
                </a:cubicBezTo>
                <a:cubicBezTo>
                  <a:pt x="8320293" y="764551"/>
                  <a:pt x="8334273" y="762481"/>
                  <a:pt x="8347166" y="757646"/>
                </a:cubicBezTo>
                <a:cubicBezTo>
                  <a:pt x="8369121" y="749413"/>
                  <a:pt x="8391507" y="742006"/>
                  <a:pt x="8412480" y="731520"/>
                </a:cubicBezTo>
                <a:cubicBezTo>
                  <a:pt x="8543671" y="665924"/>
                  <a:pt x="8343604" y="747977"/>
                  <a:pt x="8503920" y="679269"/>
                </a:cubicBezTo>
                <a:cubicBezTo>
                  <a:pt x="8516576" y="673845"/>
                  <a:pt x="8530792" y="672364"/>
                  <a:pt x="8543108" y="666206"/>
                </a:cubicBezTo>
                <a:cubicBezTo>
                  <a:pt x="8644388" y="615565"/>
                  <a:pt x="8522994" y="659846"/>
                  <a:pt x="8621486" y="627018"/>
                </a:cubicBezTo>
                <a:cubicBezTo>
                  <a:pt x="8634549" y="618309"/>
                  <a:pt x="8650867" y="613151"/>
                  <a:pt x="8660674" y="600892"/>
                </a:cubicBezTo>
                <a:cubicBezTo>
                  <a:pt x="8669276" y="590140"/>
                  <a:pt x="8664000" y="571440"/>
                  <a:pt x="8673737" y="561703"/>
                </a:cubicBezTo>
                <a:cubicBezTo>
                  <a:pt x="8695940" y="539500"/>
                  <a:pt x="8727595" y="529067"/>
                  <a:pt x="8752114" y="509452"/>
                </a:cubicBezTo>
                <a:cubicBezTo>
                  <a:pt x="8771348" y="494065"/>
                  <a:pt x="8785829" y="473420"/>
                  <a:pt x="8804366" y="457200"/>
                </a:cubicBezTo>
                <a:cubicBezTo>
                  <a:pt x="8820751" y="442864"/>
                  <a:pt x="8840508" y="432657"/>
                  <a:pt x="8856617" y="418012"/>
                </a:cubicBezTo>
                <a:cubicBezTo>
                  <a:pt x="8888512" y="389016"/>
                  <a:pt x="8913573" y="352435"/>
                  <a:pt x="8948057" y="326572"/>
                </a:cubicBezTo>
                <a:cubicBezTo>
                  <a:pt x="8965474" y="313509"/>
                  <a:pt x="8984913" y="302778"/>
                  <a:pt x="9000308" y="287383"/>
                </a:cubicBezTo>
                <a:cubicBezTo>
                  <a:pt x="9011409" y="276282"/>
                  <a:pt x="9013121" y="256516"/>
                  <a:pt x="9026434" y="248195"/>
                </a:cubicBezTo>
                <a:cubicBezTo>
                  <a:pt x="9049787" y="233599"/>
                  <a:pt x="9081897" y="237345"/>
                  <a:pt x="9104811" y="222069"/>
                </a:cubicBezTo>
                <a:cubicBezTo>
                  <a:pt x="9117874" y="213360"/>
                  <a:pt x="9129958" y="202964"/>
                  <a:pt x="9144000" y="195943"/>
                </a:cubicBezTo>
                <a:cubicBezTo>
                  <a:pt x="9252105" y="141890"/>
                  <a:pt x="9099533" y="238299"/>
                  <a:pt x="9235440" y="156755"/>
                </a:cubicBezTo>
                <a:cubicBezTo>
                  <a:pt x="9262365" y="140600"/>
                  <a:pt x="9313817" y="104503"/>
                  <a:pt x="9313817" y="104503"/>
                </a:cubicBezTo>
                <a:cubicBezTo>
                  <a:pt x="9388693" y="-7808"/>
                  <a:pt x="9288992" y="124364"/>
                  <a:pt x="9379131" y="52252"/>
                </a:cubicBezTo>
                <a:cubicBezTo>
                  <a:pt x="9484216" y="-31818"/>
                  <a:pt x="9345596" y="42894"/>
                  <a:pt x="9431383" y="0"/>
                </a:cubicBezTo>
              </a:path>
            </a:pathLst>
          </a:custGeom>
          <a:solidFill>
            <a:schemeClr val="bg1"/>
          </a:solidFill>
          <a:ln w="190500" cap="flat" cmpd="sng">
            <a:solidFill>
              <a:srgbClr val="002060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81" y="198845"/>
            <a:ext cx="5144485" cy="6162766"/>
          </a:xfrm>
        </p:spPr>
        <p:txBody>
          <a:bodyPr anchor="t">
            <a:norm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What goes on the string?</a:t>
            </a:r>
            <a:br>
              <a:rPr lang="en-US" dirty="0" smtClean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/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 </a:t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>The purple bead goes on the string!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AutoShape 4" descr="Image result for blue b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0580914" y="679269"/>
            <a:ext cx="1397725" cy="138466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oon 15"/>
          <p:cNvSpPr/>
          <p:nvPr/>
        </p:nvSpPr>
        <p:spPr>
          <a:xfrm rot="517175">
            <a:off x="8514018" y="862147"/>
            <a:ext cx="774323" cy="1541417"/>
          </a:xfrm>
          <a:prstGeom prst="mo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7" name="Heart 16"/>
          <p:cNvSpPr/>
          <p:nvPr/>
        </p:nvSpPr>
        <p:spPr>
          <a:xfrm>
            <a:off x="9212929" y="1291279"/>
            <a:ext cx="1293223" cy="1328525"/>
          </a:xfrm>
          <a:prstGeom prst="hear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ardrop 17"/>
          <p:cNvSpPr/>
          <p:nvPr/>
        </p:nvSpPr>
        <p:spPr>
          <a:xfrm>
            <a:off x="7233998" y="730582"/>
            <a:ext cx="1156664" cy="1296152"/>
          </a:xfrm>
          <a:prstGeom prst="teardrop">
            <a:avLst/>
          </a:prstGeom>
          <a:solidFill>
            <a:srgbClr val="FFFA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decagon 18"/>
          <p:cNvSpPr/>
          <p:nvPr/>
        </p:nvSpPr>
        <p:spPr>
          <a:xfrm>
            <a:off x="5905201" y="470261"/>
            <a:ext cx="1254035" cy="1162594"/>
          </a:xfrm>
          <a:prstGeom prst="dodec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loud 19"/>
          <p:cNvSpPr/>
          <p:nvPr/>
        </p:nvSpPr>
        <p:spPr>
          <a:xfrm rot="2799108">
            <a:off x="4476781" y="1172664"/>
            <a:ext cx="1623924" cy="1201783"/>
          </a:xfrm>
          <a:prstGeom prst="clou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laque 20"/>
          <p:cNvSpPr/>
          <p:nvPr/>
        </p:nvSpPr>
        <p:spPr>
          <a:xfrm rot="20789752">
            <a:off x="4425324" y="2642940"/>
            <a:ext cx="1231426" cy="1108813"/>
          </a:xfrm>
          <a:prstGeom prst="plaqu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7-Point Star 3"/>
          <p:cNvSpPr/>
          <p:nvPr/>
        </p:nvSpPr>
        <p:spPr>
          <a:xfrm rot="17256808">
            <a:off x="4840084" y="3710175"/>
            <a:ext cx="1841671" cy="1620329"/>
          </a:xfrm>
          <a:prstGeom prst="star7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726434" y="6257836"/>
            <a:ext cx="53697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Presentation created by Cristina Correa-Barron, MS, CCC-SLP in 2018</a:t>
            </a:r>
          </a:p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The 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Picture Communication Symbols ©1981–2018 by Mayer-Johnson LLC. All Rights Reserved Worldwide. Used with permission.</a:t>
            </a:r>
            <a:endParaRPr lang="en-US" sz="1100" dirty="0"/>
          </a:p>
        </p:txBody>
      </p:sp>
      <p:pic>
        <p:nvPicPr>
          <p:cNvPr id="24" name="Picture 23" descr="right click and select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67" y="1957790"/>
            <a:ext cx="3033399" cy="158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58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898 0.30856 L -0.25898 0.30856 C -0.25872 0.30393 -0.25872 0.29514 -0.25729 0.28981 C -0.2569 0.28819 -0.25612 0.2868 -0.2556 0.28518 C -0.25521 0.28356 -0.25521 0.28194 -0.25469 0.28055 C -0.25338 0.27685 -0.25143 0.275 -0.24948 0.27268 C -0.24883 0.27129 -0.24844 0.26967 -0.24766 0.26805 C -0.24687 0.26643 -0.2457 0.26551 -0.24505 0.26342 C -0.24297 0.25648 -0.2444 0.25463 -0.24167 0.24953 C -0.24088 0.24815 -0.23984 0.24745 -0.23893 0.24652 C -0.23815 0.24421 -0.23542 0.2368 -0.23463 0.23565 C -0.23359 0.23402 -0.23229 0.23356 -0.23112 0.2324 C -0.23021 0.23148 -0.22943 0.23009 -0.22852 0.2294 C -0.22773 0.2287 -0.22682 0.22801 -0.22591 0.22777 C -0.21719 0.22685 -0.20846 0.22685 -0.19974 0.22615 C -0.18047 0.22338 -0.18229 0.22291 -0.15352 0.22615 C -0.15169 0.22639 -0.15 0.22847 -0.14831 0.2294 C -0.14713 0.23009 -0.14596 0.23032 -0.14479 0.23102 C -0.1431 0.23194 -0.14141 0.23333 -0.13958 0.23402 C -0.13841 0.23449 -0.13724 0.23495 -0.13607 0.23565 C -0.13516 0.23611 -0.13437 0.2368 -0.13346 0.23703 C -0.13203 0.23773 -0.1306 0.23796 -0.12917 0.23865 C -0.12409 0.24097 -0.12904 0.23981 -0.12305 0.24166 C -0.12096 0.24236 -0.11888 0.24282 -0.11693 0.24328 C -0.11029 0.24722 -0.11849 0.2419 -0.11172 0.24791 C -0.11029 0.2493 -0.10872 0.25 -0.10729 0.25115 C -0.10013 0.25671 -0.10768 0.25185 -0.09948 0.25717 C -0.09609 0.25949 -0.09674 0.25879 -0.09245 0.26041 C -0.08463 0.26342 -0.09401 0.26041 -0.08372 0.26342 C -0.08294 0.26389 -0.08203 0.26481 -0.08112 0.26504 C -0.07435 0.26736 -0.06575 0.26759 -0.05937 0.26805 C -0.05781 0.26852 -0.04909 0.27129 -0.04805 0.27129 C -0.04245 0.27129 -0.03698 0.27014 -0.03138 0.26967 C -0.03073 0.26944 -0.02396 0.26782 -0.02266 0.26666 C -0.02083 0.26481 -0.0194 0.26203 -0.01745 0.26041 C -0.01628 0.25926 -0.0151 0.25856 -0.01393 0.25717 C -0.01159 0.25416 -0.0112 0.25185 -0.00963 0.24791 C -0.00872 0.24583 -0.00794 0.24375 -0.00703 0.24166 C -0.00469 0.22546 -0.00781 0.24467 -0.00443 0.23102 C -0.00365 0.22801 -0.00325 0.22477 -0.0026 0.22152 C -0.00234 0.22014 -0.00234 0.21828 -0.00182 0.2169 C 0.00703 0.19352 -0.00247 0.21759 0.0043 0.20301 C 0.00495 0.20162 0.00534 0.19977 0.00612 0.19838 C 0.00781 0.19537 0.00912 0.1949 0.01133 0.19375 C 0.01276 0.1912 0.01393 0.18935 0.01484 0.18588 C 0.01523 0.18402 0.01537 0.18171 0.01563 0.17986 C 0.01589 0.17824 0.01628 0.17662 0.01654 0.175 C 0.01693 0.17315 0.01706 0.17083 0.01745 0.16898 C 0.02005 0.15324 0.01849 0.16597 0.02005 0.15185 C 0.02031 0.14514 0.02096 0.13842 0.02096 0.13171 C 0.02096 0.11041 0.02057 0.08935 0.02005 0.06805 C 0.01992 0.06597 0.01953 0.06389 0.01914 0.0618 C 0.01745 0.05254 0.01758 0.05509 0.01484 0.04629 C 0.01419 0.04444 0.01367 0.04213 0.01302 0.04027 C 0.01172 0.03588 0.00951 0.0324 0.00872 0.02777 C 0.00807 0.02453 0.00729 0.01944 0.00612 0.0169 C 0.00534 0.01551 0.0043 0.01481 0.00352 0.01389 C 0.0013 0.00208 0.00417 0.01666 0.00078 0.00463 C 0.00039 0.00301 -4.375E-6 7.40741E-7 -4.375E-6 7.40741E-7 L -4.375E-6 7.40741E-7 " pathEditMode="relative" ptsTypes="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/>
          <p:cNvSpPr/>
          <p:nvPr/>
        </p:nvSpPr>
        <p:spPr>
          <a:xfrm>
            <a:off x="2664823" y="875211"/>
            <a:ext cx="9431383" cy="5891349"/>
          </a:xfrm>
          <a:custGeom>
            <a:avLst/>
            <a:gdLst>
              <a:gd name="connsiteX0" fmla="*/ 0 w 9431383"/>
              <a:gd name="connsiteY0" fmla="*/ 5891349 h 5891349"/>
              <a:gd name="connsiteX1" fmla="*/ 39188 w 9431383"/>
              <a:gd name="connsiteY1" fmla="*/ 5695406 h 5891349"/>
              <a:gd name="connsiteX2" fmla="*/ 52251 w 9431383"/>
              <a:gd name="connsiteY2" fmla="*/ 5656218 h 5891349"/>
              <a:gd name="connsiteX3" fmla="*/ 78377 w 9431383"/>
              <a:gd name="connsiteY3" fmla="*/ 5617029 h 5891349"/>
              <a:gd name="connsiteX4" fmla="*/ 130628 w 9431383"/>
              <a:gd name="connsiteY4" fmla="*/ 5551715 h 5891349"/>
              <a:gd name="connsiteX5" fmla="*/ 156754 w 9431383"/>
              <a:gd name="connsiteY5" fmla="*/ 5512526 h 5891349"/>
              <a:gd name="connsiteX6" fmla="*/ 235131 w 9431383"/>
              <a:gd name="connsiteY6" fmla="*/ 5447212 h 5891349"/>
              <a:gd name="connsiteX7" fmla="*/ 261257 w 9431383"/>
              <a:gd name="connsiteY7" fmla="*/ 5408023 h 5891349"/>
              <a:gd name="connsiteX8" fmla="*/ 339634 w 9431383"/>
              <a:gd name="connsiteY8" fmla="*/ 5355772 h 5891349"/>
              <a:gd name="connsiteX9" fmla="*/ 418011 w 9431383"/>
              <a:gd name="connsiteY9" fmla="*/ 5303520 h 5891349"/>
              <a:gd name="connsiteX10" fmla="*/ 457200 w 9431383"/>
              <a:gd name="connsiteY10" fmla="*/ 5277395 h 5891349"/>
              <a:gd name="connsiteX11" fmla="*/ 496388 w 9431383"/>
              <a:gd name="connsiteY11" fmla="*/ 5264332 h 5891349"/>
              <a:gd name="connsiteX12" fmla="*/ 574766 w 9431383"/>
              <a:gd name="connsiteY12" fmla="*/ 5225143 h 5891349"/>
              <a:gd name="connsiteX13" fmla="*/ 875211 w 9431383"/>
              <a:gd name="connsiteY13" fmla="*/ 5238206 h 5891349"/>
              <a:gd name="connsiteX14" fmla="*/ 914400 w 9431383"/>
              <a:gd name="connsiteY14" fmla="*/ 5251269 h 5891349"/>
              <a:gd name="connsiteX15" fmla="*/ 966651 w 9431383"/>
              <a:gd name="connsiteY15" fmla="*/ 5264332 h 5891349"/>
              <a:gd name="connsiteX16" fmla="*/ 1005840 w 9431383"/>
              <a:gd name="connsiteY16" fmla="*/ 5277395 h 5891349"/>
              <a:gd name="connsiteX17" fmla="*/ 1136468 w 9431383"/>
              <a:gd name="connsiteY17" fmla="*/ 5303520 h 5891349"/>
              <a:gd name="connsiteX18" fmla="*/ 1175657 w 9431383"/>
              <a:gd name="connsiteY18" fmla="*/ 5316583 h 5891349"/>
              <a:gd name="connsiteX19" fmla="*/ 1319348 w 9431383"/>
              <a:gd name="connsiteY19" fmla="*/ 5342709 h 5891349"/>
              <a:gd name="connsiteX20" fmla="*/ 1436914 w 9431383"/>
              <a:gd name="connsiteY20" fmla="*/ 5381898 h 5891349"/>
              <a:gd name="connsiteX21" fmla="*/ 1515291 w 9431383"/>
              <a:gd name="connsiteY21" fmla="*/ 5408023 h 5891349"/>
              <a:gd name="connsiteX22" fmla="*/ 1593668 w 9431383"/>
              <a:gd name="connsiteY22" fmla="*/ 5434149 h 5891349"/>
              <a:gd name="connsiteX23" fmla="*/ 1632857 w 9431383"/>
              <a:gd name="connsiteY23" fmla="*/ 5447212 h 5891349"/>
              <a:gd name="connsiteX24" fmla="*/ 1698171 w 9431383"/>
              <a:gd name="connsiteY24" fmla="*/ 5460275 h 5891349"/>
              <a:gd name="connsiteX25" fmla="*/ 1776548 w 9431383"/>
              <a:gd name="connsiteY25" fmla="*/ 5473338 h 5891349"/>
              <a:gd name="connsiteX26" fmla="*/ 1881051 w 9431383"/>
              <a:gd name="connsiteY26" fmla="*/ 5499463 h 5891349"/>
              <a:gd name="connsiteX27" fmla="*/ 1920240 w 9431383"/>
              <a:gd name="connsiteY27" fmla="*/ 5525589 h 5891349"/>
              <a:gd name="connsiteX28" fmla="*/ 1972491 w 9431383"/>
              <a:gd name="connsiteY28" fmla="*/ 5538652 h 5891349"/>
              <a:gd name="connsiteX29" fmla="*/ 2129246 w 9431383"/>
              <a:gd name="connsiteY29" fmla="*/ 5564778 h 5891349"/>
              <a:gd name="connsiteX30" fmla="*/ 2259874 w 9431383"/>
              <a:gd name="connsiteY30" fmla="*/ 5590903 h 5891349"/>
              <a:gd name="connsiteX31" fmla="*/ 2651760 w 9431383"/>
              <a:gd name="connsiteY31" fmla="*/ 5564778 h 5891349"/>
              <a:gd name="connsiteX32" fmla="*/ 2730137 w 9431383"/>
              <a:gd name="connsiteY32" fmla="*/ 5538652 h 5891349"/>
              <a:gd name="connsiteX33" fmla="*/ 2847703 w 9431383"/>
              <a:gd name="connsiteY33" fmla="*/ 5499463 h 5891349"/>
              <a:gd name="connsiteX34" fmla="*/ 2886891 w 9431383"/>
              <a:gd name="connsiteY34" fmla="*/ 5486400 h 5891349"/>
              <a:gd name="connsiteX35" fmla="*/ 2926080 w 9431383"/>
              <a:gd name="connsiteY35" fmla="*/ 5473338 h 5891349"/>
              <a:gd name="connsiteX36" fmla="*/ 2965268 w 9431383"/>
              <a:gd name="connsiteY36" fmla="*/ 5434149 h 5891349"/>
              <a:gd name="connsiteX37" fmla="*/ 3017520 w 9431383"/>
              <a:gd name="connsiteY37" fmla="*/ 5355772 h 5891349"/>
              <a:gd name="connsiteX38" fmla="*/ 3056708 w 9431383"/>
              <a:gd name="connsiteY38" fmla="*/ 5316583 h 5891349"/>
              <a:gd name="connsiteX39" fmla="*/ 3122023 w 9431383"/>
              <a:gd name="connsiteY39" fmla="*/ 5251269 h 5891349"/>
              <a:gd name="connsiteX40" fmla="*/ 3174274 w 9431383"/>
              <a:gd name="connsiteY40" fmla="*/ 5172892 h 5891349"/>
              <a:gd name="connsiteX41" fmla="*/ 3226526 w 9431383"/>
              <a:gd name="connsiteY41" fmla="*/ 5094515 h 5891349"/>
              <a:gd name="connsiteX42" fmla="*/ 3252651 w 9431383"/>
              <a:gd name="connsiteY42" fmla="*/ 5055326 h 5891349"/>
              <a:gd name="connsiteX43" fmla="*/ 3278777 w 9431383"/>
              <a:gd name="connsiteY43" fmla="*/ 5016138 h 5891349"/>
              <a:gd name="connsiteX44" fmla="*/ 3304903 w 9431383"/>
              <a:gd name="connsiteY44" fmla="*/ 4911635 h 5891349"/>
              <a:gd name="connsiteX45" fmla="*/ 3331028 w 9431383"/>
              <a:gd name="connsiteY45" fmla="*/ 4872446 h 5891349"/>
              <a:gd name="connsiteX46" fmla="*/ 3357154 w 9431383"/>
              <a:gd name="connsiteY46" fmla="*/ 4794069 h 5891349"/>
              <a:gd name="connsiteX47" fmla="*/ 3383280 w 9431383"/>
              <a:gd name="connsiteY47" fmla="*/ 4754880 h 5891349"/>
              <a:gd name="connsiteX48" fmla="*/ 3409406 w 9431383"/>
              <a:gd name="connsiteY48" fmla="*/ 4663440 h 5891349"/>
              <a:gd name="connsiteX49" fmla="*/ 3422468 w 9431383"/>
              <a:gd name="connsiteY49" fmla="*/ 4624252 h 5891349"/>
              <a:gd name="connsiteX50" fmla="*/ 3409406 w 9431383"/>
              <a:gd name="connsiteY50" fmla="*/ 4402183 h 5891349"/>
              <a:gd name="connsiteX51" fmla="*/ 3396343 w 9431383"/>
              <a:gd name="connsiteY51" fmla="*/ 4232366 h 5891349"/>
              <a:gd name="connsiteX52" fmla="*/ 3383280 w 9431383"/>
              <a:gd name="connsiteY52" fmla="*/ 4193178 h 5891349"/>
              <a:gd name="connsiteX53" fmla="*/ 3370217 w 9431383"/>
              <a:gd name="connsiteY53" fmla="*/ 4127863 h 5891349"/>
              <a:gd name="connsiteX54" fmla="*/ 3357154 w 9431383"/>
              <a:gd name="connsiteY54" fmla="*/ 4088675 h 5891349"/>
              <a:gd name="connsiteX55" fmla="*/ 3317966 w 9431383"/>
              <a:gd name="connsiteY55" fmla="*/ 3958046 h 5891349"/>
              <a:gd name="connsiteX56" fmla="*/ 3291840 w 9431383"/>
              <a:gd name="connsiteY56" fmla="*/ 3905795 h 5891349"/>
              <a:gd name="connsiteX57" fmla="*/ 3265714 w 9431383"/>
              <a:gd name="connsiteY57" fmla="*/ 3866606 h 5891349"/>
              <a:gd name="connsiteX58" fmla="*/ 3213463 w 9431383"/>
              <a:gd name="connsiteY58" fmla="*/ 3788229 h 5891349"/>
              <a:gd name="connsiteX59" fmla="*/ 3148148 w 9431383"/>
              <a:gd name="connsiteY59" fmla="*/ 3683726 h 5891349"/>
              <a:gd name="connsiteX60" fmla="*/ 3095897 w 9431383"/>
              <a:gd name="connsiteY60" fmla="*/ 3631475 h 5891349"/>
              <a:gd name="connsiteX61" fmla="*/ 3030583 w 9431383"/>
              <a:gd name="connsiteY61" fmla="*/ 3553098 h 5891349"/>
              <a:gd name="connsiteX62" fmla="*/ 2991394 w 9431383"/>
              <a:gd name="connsiteY62" fmla="*/ 3526972 h 5891349"/>
              <a:gd name="connsiteX63" fmla="*/ 2939143 w 9431383"/>
              <a:gd name="connsiteY63" fmla="*/ 3461658 h 5891349"/>
              <a:gd name="connsiteX64" fmla="*/ 2886891 w 9431383"/>
              <a:gd name="connsiteY64" fmla="*/ 3396343 h 5891349"/>
              <a:gd name="connsiteX65" fmla="*/ 2860766 w 9431383"/>
              <a:gd name="connsiteY65" fmla="*/ 3357155 h 5891349"/>
              <a:gd name="connsiteX66" fmla="*/ 2821577 w 9431383"/>
              <a:gd name="connsiteY66" fmla="*/ 3317966 h 5891349"/>
              <a:gd name="connsiteX67" fmla="*/ 2795451 w 9431383"/>
              <a:gd name="connsiteY67" fmla="*/ 3265715 h 5891349"/>
              <a:gd name="connsiteX68" fmla="*/ 2756263 w 9431383"/>
              <a:gd name="connsiteY68" fmla="*/ 3213463 h 5891349"/>
              <a:gd name="connsiteX69" fmla="*/ 2704011 w 9431383"/>
              <a:gd name="connsiteY69" fmla="*/ 3135086 h 5891349"/>
              <a:gd name="connsiteX70" fmla="*/ 2677886 w 9431383"/>
              <a:gd name="connsiteY70" fmla="*/ 3095898 h 5891349"/>
              <a:gd name="connsiteX71" fmla="*/ 2612571 w 9431383"/>
              <a:gd name="connsiteY71" fmla="*/ 3017520 h 5891349"/>
              <a:gd name="connsiteX72" fmla="*/ 2599508 w 9431383"/>
              <a:gd name="connsiteY72" fmla="*/ 2978332 h 5891349"/>
              <a:gd name="connsiteX73" fmla="*/ 2573383 w 9431383"/>
              <a:gd name="connsiteY73" fmla="*/ 2939143 h 5891349"/>
              <a:gd name="connsiteX74" fmla="*/ 2560320 w 9431383"/>
              <a:gd name="connsiteY74" fmla="*/ 2899955 h 5891349"/>
              <a:gd name="connsiteX75" fmla="*/ 2534194 w 9431383"/>
              <a:gd name="connsiteY75" fmla="*/ 2860766 h 5891349"/>
              <a:gd name="connsiteX76" fmla="*/ 2468880 w 9431383"/>
              <a:gd name="connsiteY76" fmla="*/ 2769326 h 5891349"/>
              <a:gd name="connsiteX77" fmla="*/ 2442754 w 9431383"/>
              <a:gd name="connsiteY77" fmla="*/ 2717075 h 5891349"/>
              <a:gd name="connsiteX78" fmla="*/ 2429691 w 9431383"/>
              <a:gd name="connsiteY78" fmla="*/ 2677886 h 5891349"/>
              <a:gd name="connsiteX79" fmla="*/ 2403566 w 9431383"/>
              <a:gd name="connsiteY79" fmla="*/ 2638698 h 5891349"/>
              <a:gd name="connsiteX80" fmla="*/ 2351314 w 9431383"/>
              <a:gd name="connsiteY80" fmla="*/ 2521132 h 5891349"/>
              <a:gd name="connsiteX81" fmla="*/ 2299063 w 9431383"/>
              <a:gd name="connsiteY81" fmla="*/ 2364378 h 5891349"/>
              <a:gd name="connsiteX82" fmla="*/ 2286000 w 9431383"/>
              <a:gd name="connsiteY82" fmla="*/ 2325189 h 5891349"/>
              <a:gd name="connsiteX83" fmla="*/ 2272937 w 9431383"/>
              <a:gd name="connsiteY83" fmla="*/ 2286000 h 5891349"/>
              <a:gd name="connsiteX84" fmla="*/ 2246811 w 9431383"/>
              <a:gd name="connsiteY84" fmla="*/ 2233749 h 5891349"/>
              <a:gd name="connsiteX85" fmla="*/ 2220686 w 9431383"/>
              <a:gd name="connsiteY85" fmla="*/ 2142309 h 5891349"/>
              <a:gd name="connsiteX86" fmla="*/ 2194560 w 9431383"/>
              <a:gd name="connsiteY86" fmla="*/ 2063932 h 5891349"/>
              <a:gd name="connsiteX87" fmla="*/ 2181497 w 9431383"/>
              <a:gd name="connsiteY87" fmla="*/ 2024743 h 5891349"/>
              <a:gd name="connsiteX88" fmla="*/ 2155371 w 9431383"/>
              <a:gd name="connsiteY88" fmla="*/ 1920240 h 5891349"/>
              <a:gd name="connsiteX89" fmla="*/ 2155371 w 9431383"/>
              <a:gd name="connsiteY89" fmla="*/ 1188720 h 5891349"/>
              <a:gd name="connsiteX90" fmla="*/ 2207623 w 9431383"/>
              <a:gd name="connsiteY90" fmla="*/ 1110343 h 5891349"/>
              <a:gd name="connsiteX91" fmla="*/ 2272937 w 9431383"/>
              <a:gd name="connsiteY91" fmla="*/ 1031966 h 5891349"/>
              <a:gd name="connsiteX92" fmla="*/ 2299063 w 9431383"/>
              <a:gd name="connsiteY92" fmla="*/ 992778 h 5891349"/>
              <a:gd name="connsiteX93" fmla="*/ 2377440 w 9431383"/>
              <a:gd name="connsiteY93" fmla="*/ 940526 h 5891349"/>
              <a:gd name="connsiteX94" fmla="*/ 2468880 w 9431383"/>
              <a:gd name="connsiteY94" fmla="*/ 809898 h 5891349"/>
              <a:gd name="connsiteX95" fmla="*/ 2521131 w 9431383"/>
              <a:gd name="connsiteY95" fmla="*/ 757646 h 5891349"/>
              <a:gd name="connsiteX96" fmla="*/ 2560320 w 9431383"/>
              <a:gd name="connsiteY96" fmla="*/ 718458 h 5891349"/>
              <a:gd name="connsiteX97" fmla="*/ 2677886 w 9431383"/>
              <a:gd name="connsiteY97" fmla="*/ 640080 h 5891349"/>
              <a:gd name="connsiteX98" fmla="*/ 2717074 w 9431383"/>
              <a:gd name="connsiteY98" fmla="*/ 613955 h 5891349"/>
              <a:gd name="connsiteX99" fmla="*/ 2743200 w 9431383"/>
              <a:gd name="connsiteY99" fmla="*/ 574766 h 5891349"/>
              <a:gd name="connsiteX100" fmla="*/ 2834640 w 9431383"/>
              <a:gd name="connsiteY100" fmla="*/ 522515 h 5891349"/>
              <a:gd name="connsiteX101" fmla="*/ 2899954 w 9431383"/>
              <a:gd name="connsiteY101" fmla="*/ 483326 h 5891349"/>
              <a:gd name="connsiteX102" fmla="*/ 2952206 w 9431383"/>
              <a:gd name="connsiteY102" fmla="*/ 457200 h 5891349"/>
              <a:gd name="connsiteX103" fmla="*/ 2991394 w 9431383"/>
              <a:gd name="connsiteY103" fmla="*/ 431075 h 5891349"/>
              <a:gd name="connsiteX104" fmla="*/ 3069771 w 9431383"/>
              <a:gd name="connsiteY104" fmla="*/ 404949 h 5891349"/>
              <a:gd name="connsiteX105" fmla="*/ 3148148 w 9431383"/>
              <a:gd name="connsiteY105" fmla="*/ 365760 h 5891349"/>
              <a:gd name="connsiteX106" fmla="*/ 3226526 w 9431383"/>
              <a:gd name="connsiteY106" fmla="*/ 313509 h 5891349"/>
              <a:gd name="connsiteX107" fmla="*/ 3370217 w 9431383"/>
              <a:gd name="connsiteY107" fmla="*/ 235132 h 5891349"/>
              <a:gd name="connsiteX108" fmla="*/ 3474720 w 9431383"/>
              <a:gd name="connsiteY108" fmla="*/ 209006 h 5891349"/>
              <a:gd name="connsiteX109" fmla="*/ 3566160 w 9431383"/>
              <a:gd name="connsiteY109" fmla="*/ 169818 h 5891349"/>
              <a:gd name="connsiteX110" fmla="*/ 3644537 w 9431383"/>
              <a:gd name="connsiteY110" fmla="*/ 143692 h 5891349"/>
              <a:gd name="connsiteX111" fmla="*/ 3683726 w 9431383"/>
              <a:gd name="connsiteY111" fmla="*/ 130629 h 5891349"/>
              <a:gd name="connsiteX112" fmla="*/ 3722914 w 9431383"/>
              <a:gd name="connsiteY112" fmla="*/ 117566 h 5891349"/>
              <a:gd name="connsiteX113" fmla="*/ 3801291 w 9431383"/>
              <a:gd name="connsiteY113" fmla="*/ 104503 h 5891349"/>
              <a:gd name="connsiteX114" fmla="*/ 3866606 w 9431383"/>
              <a:gd name="connsiteY114" fmla="*/ 91440 h 5891349"/>
              <a:gd name="connsiteX115" fmla="*/ 4049486 w 9431383"/>
              <a:gd name="connsiteY115" fmla="*/ 65315 h 5891349"/>
              <a:gd name="connsiteX116" fmla="*/ 4415246 w 9431383"/>
              <a:gd name="connsiteY116" fmla="*/ 78378 h 5891349"/>
              <a:gd name="connsiteX117" fmla="*/ 4467497 w 9431383"/>
              <a:gd name="connsiteY117" fmla="*/ 91440 h 5891349"/>
              <a:gd name="connsiteX118" fmla="*/ 4519748 w 9431383"/>
              <a:gd name="connsiteY118" fmla="*/ 117566 h 5891349"/>
              <a:gd name="connsiteX119" fmla="*/ 4598126 w 9431383"/>
              <a:gd name="connsiteY119" fmla="*/ 143692 h 5891349"/>
              <a:gd name="connsiteX120" fmla="*/ 4637314 w 9431383"/>
              <a:gd name="connsiteY120" fmla="*/ 156755 h 5891349"/>
              <a:gd name="connsiteX121" fmla="*/ 4676503 w 9431383"/>
              <a:gd name="connsiteY121" fmla="*/ 169818 h 5891349"/>
              <a:gd name="connsiteX122" fmla="*/ 4715691 w 9431383"/>
              <a:gd name="connsiteY122" fmla="*/ 182880 h 5891349"/>
              <a:gd name="connsiteX123" fmla="*/ 4833257 w 9431383"/>
              <a:gd name="connsiteY123" fmla="*/ 235132 h 5891349"/>
              <a:gd name="connsiteX124" fmla="*/ 4872446 w 9431383"/>
              <a:gd name="connsiteY124" fmla="*/ 248195 h 5891349"/>
              <a:gd name="connsiteX125" fmla="*/ 4911634 w 9431383"/>
              <a:gd name="connsiteY125" fmla="*/ 261258 h 5891349"/>
              <a:gd name="connsiteX126" fmla="*/ 5016137 w 9431383"/>
              <a:gd name="connsiteY126" fmla="*/ 287383 h 5891349"/>
              <a:gd name="connsiteX127" fmla="*/ 5055326 w 9431383"/>
              <a:gd name="connsiteY127" fmla="*/ 313509 h 5891349"/>
              <a:gd name="connsiteX128" fmla="*/ 5107577 w 9431383"/>
              <a:gd name="connsiteY128" fmla="*/ 339635 h 5891349"/>
              <a:gd name="connsiteX129" fmla="*/ 5185954 w 9431383"/>
              <a:gd name="connsiteY129" fmla="*/ 378823 h 5891349"/>
              <a:gd name="connsiteX130" fmla="*/ 5303520 w 9431383"/>
              <a:gd name="connsiteY130" fmla="*/ 470263 h 5891349"/>
              <a:gd name="connsiteX131" fmla="*/ 5381897 w 9431383"/>
              <a:gd name="connsiteY131" fmla="*/ 509452 h 5891349"/>
              <a:gd name="connsiteX132" fmla="*/ 5408023 w 9431383"/>
              <a:gd name="connsiteY132" fmla="*/ 548640 h 5891349"/>
              <a:gd name="connsiteX133" fmla="*/ 5447211 w 9431383"/>
              <a:gd name="connsiteY133" fmla="*/ 561703 h 5891349"/>
              <a:gd name="connsiteX134" fmla="*/ 5499463 w 9431383"/>
              <a:gd name="connsiteY134" fmla="*/ 587829 h 5891349"/>
              <a:gd name="connsiteX135" fmla="*/ 5551714 w 9431383"/>
              <a:gd name="connsiteY135" fmla="*/ 627018 h 5891349"/>
              <a:gd name="connsiteX136" fmla="*/ 5603966 w 9431383"/>
              <a:gd name="connsiteY136" fmla="*/ 640080 h 5891349"/>
              <a:gd name="connsiteX137" fmla="*/ 5643154 w 9431383"/>
              <a:gd name="connsiteY137" fmla="*/ 653143 h 5891349"/>
              <a:gd name="connsiteX138" fmla="*/ 5682343 w 9431383"/>
              <a:gd name="connsiteY138" fmla="*/ 679269 h 5891349"/>
              <a:gd name="connsiteX139" fmla="*/ 5812971 w 9431383"/>
              <a:gd name="connsiteY139" fmla="*/ 757646 h 5891349"/>
              <a:gd name="connsiteX140" fmla="*/ 5852160 w 9431383"/>
              <a:gd name="connsiteY140" fmla="*/ 783772 h 5891349"/>
              <a:gd name="connsiteX141" fmla="*/ 5930537 w 9431383"/>
              <a:gd name="connsiteY141" fmla="*/ 836023 h 5891349"/>
              <a:gd name="connsiteX142" fmla="*/ 6035040 w 9431383"/>
              <a:gd name="connsiteY142" fmla="*/ 888275 h 5891349"/>
              <a:gd name="connsiteX143" fmla="*/ 6113417 w 9431383"/>
              <a:gd name="connsiteY143" fmla="*/ 940526 h 5891349"/>
              <a:gd name="connsiteX144" fmla="*/ 6217920 w 9431383"/>
              <a:gd name="connsiteY144" fmla="*/ 979715 h 5891349"/>
              <a:gd name="connsiteX145" fmla="*/ 6296297 w 9431383"/>
              <a:gd name="connsiteY145" fmla="*/ 1005840 h 5891349"/>
              <a:gd name="connsiteX146" fmla="*/ 6348548 w 9431383"/>
              <a:gd name="connsiteY146" fmla="*/ 1031966 h 5891349"/>
              <a:gd name="connsiteX147" fmla="*/ 6439988 w 9431383"/>
              <a:gd name="connsiteY147" fmla="*/ 1058092 h 5891349"/>
              <a:gd name="connsiteX148" fmla="*/ 6479177 w 9431383"/>
              <a:gd name="connsiteY148" fmla="*/ 1084218 h 5891349"/>
              <a:gd name="connsiteX149" fmla="*/ 6570617 w 9431383"/>
              <a:gd name="connsiteY149" fmla="*/ 1110343 h 5891349"/>
              <a:gd name="connsiteX150" fmla="*/ 6648994 w 9431383"/>
              <a:gd name="connsiteY150" fmla="*/ 1149532 h 5891349"/>
              <a:gd name="connsiteX151" fmla="*/ 6949440 w 9431383"/>
              <a:gd name="connsiteY151" fmla="*/ 1175658 h 5891349"/>
              <a:gd name="connsiteX152" fmla="*/ 7158446 w 9431383"/>
              <a:gd name="connsiteY152" fmla="*/ 1201783 h 5891349"/>
              <a:gd name="connsiteX153" fmla="*/ 7419703 w 9431383"/>
              <a:gd name="connsiteY153" fmla="*/ 1175658 h 5891349"/>
              <a:gd name="connsiteX154" fmla="*/ 7471954 w 9431383"/>
              <a:gd name="connsiteY154" fmla="*/ 1162595 h 5891349"/>
              <a:gd name="connsiteX155" fmla="*/ 7589520 w 9431383"/>
              <a:gd name="connsiteY155" fmla="*/ 1149532 h 5891349"/>
              <a:gd name="connsiteX156" fmla="*/ 7680960 w 9431383"/>
              <a:gd name="connsiteY156" fmla="*/ 1136469 h 5891349"/>
              <a:gd name="connsiteX157" fmla="*/ 7785463 w 9431383"/>
              <a:gd name="connsiteY157" fmla="*/ 1071155 h 5891349"/>
              <a:gd name="connsiteX158" fmla="*/ 7863840 w 9431383"/>
              <a:gd name="connsiteY158" fmla="*/ 1045029 h 5891349"/>
              <a:gd name="connsiteX159" fmla="*/ 7942217 w 9431383"/>
              <a:gd name="connsiteY159" fmla="*/ 979715 h 5891349"/>
              <a:gd name="connsiteX160" fmla="*/ 7994468 w 9431383"/>
              <a:gd name="connsiteY160" fmla="*/ 953589 h 5891349"/>
              <a:gd name="connsiteX161" fmla="*/ 8046720 w 9431383"/>
              <a:gd name="connsiteY161" fmla="*/ 914400 h 5891349"/>
              <a:gd name="connsiteX162" fmla="*/ 8125097 w 9431383"/>
              <a:gd name="connsiteY162" fmla="*/ 862149 h 5891349"/>
              <a:gd name="connsiteX163" fmla="*/ 8164286 w 9431383"/>
              <a:gd name="connsiteY163" fmla="*/ 836023 h 5891349"/>
              <a:gd name="connsiteX164" fmla="*/ 8307977 w 9431383"/>
              <a:gd name="connsiteY164" fmla="*/ 770709 h 5891349"/>
              <a:gd name="connsiteX165" fmla="*/ 8347166 w 9431383"/>
              <a:gd name="connsiteY165" fmla="*/ 757646 h 5891349"/>
              <a:gd name="connsiteX166" fmla="*/ 8412480 w 9431383"/>
              <a:gd name="connsiteY166" fmla="*/ 731520 h 5891349"/>
              <a:gd name="connsiteX167" fmla="*/ 8503920 w 9431383"/>
              <a:gd name="connsiteY167" fmla="*/ 679269 h 5891349"/>
              <a:gd name="connsiteX168" fmla="*/ 8543108 w 9431383"/>
              <a:gd name="connsiteY168" fmla="*/ 666206 h 5891349"/>
              <a:gd name="connsiteX169" fmla="*/ 8621486 w 9431383"/>
              <a:gd name="connsiteY169" fmla="*/ 627018 h 5891349"/>
              <a:gd name="connsiteX170" fmla="*/ 8660674 w 9431383"/>
              <a:gd name="connsiteY170" fmla="*/ 600892 h 5891349"/>
              <a:gd name="connsiteX171" fmla="*/ 8673737 w 9431383"/>
              <a:gd name="connsiteY171" fmla="*/ 561703 h 5891349"/>
              <a:gd name="connsiteX172" fmla="*/ 8752114 w 9431383"/>
              <a:gd name="connsiteY172" fmla="*/ 509452 h 5891349"/>
              <a:gd name="connsiteX173" fmla="*/ 8804366 w 9431383"/>
              <a:gd name="connsiteY173" fmla="*/ 457200 h 5891349"/>
              <a:gd name="connsiteX174" fmla="*/ 8856617 w 9431383"/>
              <a:gd name="connsiteY174" fmla="*/ 418012 h 5891349"/>
              <a:gd name="connsiteX175" fmla="*/ 8948057 w 9431383"/>
              <a:gd name="connsiteY175" fmla="*/ 326572 h 5891349"/>
              <a:gd name="connsiteX176" fmla="*/ 9000308 w 9431383"/>
              <a:gd name="connsiteY176" fmla="*/ 287383 h 5891349"/>
              <a:gd name="connsiteX177" fmla="*/ 9026434 w 9431383"/>
              <a:gd name="connsiteY177" fmla="*/ 248195 h 5891349"/>
              <a:gd name="connsiteX178" fmla="*/ 9104811 w 9431383"/>
              <a:gd name="connsiteY178" fmla="*/ 222069 h 5891349"/>
              <a:gd name="connsiteX179" fmla="*/ 9144000 w 9431383"/>
              <a:gd name="connsiteY179" fmla="*/ 195943 h 5891349"/>
              <a:gd name="connsiteX180" fmla="*/ 9235440 w 9431383"/>
              <a:gd name="connsiteY180" fmla="*/ 156755 h 5891349"/>
              <a:gd name="connsiteX181" fmla="*/ 9313817 w 9431383"/>
              <a:gd name="connsiteY181" fmla="*/ 104503 h 5891349"/>
              <a:gd name="connsiteX182" fmla="*/ 9379131 w 9431383"/>
              <a:gd name="connsiteY182" fmla="*/ 52252 h 5891349"/>
              <a:gd name="connsiteX183" fmla="*/ 9431383 w 9431383"/>
              <a:gd name="connsiteY183" fmla="*/ 0 h 5891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9431383" h="5891349">
                <a:moveTo>
                  <a:pt x="0" y="5891349"/>
                </a:moveTo>
                <a:cubicBezTo>
                  <a:pt x="16104" y="5746417"/>
                  <a:pt x="595" y="5811187"/>
                  <a:pt x="39188" y="5695406"/>
                </a:cubicBezTo>
                <a:cubicBezTo>
                  <a:pt x="43542" y="5682343"/>
                  <a:pt x="44613" y="5667675"/>
                  <a:pt x="52251" y="5656218"/>
                </a:cubicBezTo>
                <a:cubicBezTo>
                  <a:pt x="60960" y="5643155"/>
                  <a:pt x="71356" y="5631071"/>
                  <a:pt x="78377" y="5617029"/>
                </a:cubicBezTo>
                <a:cubicBezTo>
                  <a:pt x="109925" y="5553933"/>
                  <a:pt x="64568" y="5595755"/>
                  <a:pt x="130628" y="5551715"/>
                </a:cubicBezTo>
                <a:cubicBezTo>
                  <a:pt x="139337" y="5538652"/>
                  <a:pt x="145653" y="5523627"/>
                  <a:pt x="156754" y="5512526"/>
                </a:cubicBezTo>
                <a:cubicBezTo>
                  <a:pt x="259507" y="5409773"/>
                  <a:pt x="128135" y="5575608"/>
                  <a:pt x="235131" y="5447212"/>
                </a:cubicBezTo>
                <a:cubicBezTo>
                  <a:pt x="245182" y="5435151"/>
                  <a:pt x="249442" y="5418361"/>
                  <a:pt x="261257" y="5408023"/>
                </a:cubicBezTo>
                <a:cubicBezTo>
                  <a:pt x="284887" y="5387347"/>
                  <a:pt x="313508" y="5373189"/>
                  <a:pt x="339634" y="5355772"/>
                </a:cubicBezTo>
                <a:lnTo>
                  <a:pt x="418011" y="5303520"/>
                </a:lnTo>
                <a:cubicBezTo>
                  <a:pt x="431074" y="5294811"/>
                  <a:pt x="442306" y="5282360"/>
                  <a:pt x="457200" y="5277395"/>
                </a:cubicBezTo>
                <a:cubicBezTo>
                  <a:pt x="470263" y="5273041"/>
                  <a:pt x="484072" y="5270490"/>
                  <a:pt x="496388" y="5264332"/>
                </a:cubicBezTo>
                <a:cubicBezTo>
                  <a:pt x="597676" y="5213687"/>
                  <a:pt x="476267" y="5257976"/>
                  <a:pt x="574766" y="5225143"/>
                </a:cubicBezTo>
                <a:cubicBezTo>
                  <a:pt x="674914" y="5229497"/>
                  <a:pt x="775263" y="5230518"/>
                  <a:pt x="875211" y="5238206"/>
                </a:cubicBezTo>
                <a:cubicBezTo>
                  <a:pt x="888940" y="5239262"/>
                  <a:pt x="901160" y="5247486"/>
                  <a:pt x="914400" y="5251269"/>
                </a:cubicBezTo>
                <a:cubicBezTo>
                  <a:pt x="931662" y="5256201"/>
                  <a:pt x="949389" y="5259400"/>
                  <a:pt x="966651" y="5264332"/>
                </a:cubicBezTo>
                <a:cubicBezTo>
                  <a:pt x="979891" y="5268115"/>
                  <a:pt x="992600" y="5273612"/>
                  <a:pt x="1005840" y="5277395"/>
                </a:cubicBezTo>
                <a:cubicBezTo>
                  <a:pt x="1060406" y="5292985"/>
                  <a:pt x="1074875" y="5293255"/>
                  <a:pt x="1136468" y="5303520"/>
                </a:cubicBezTo>
                <a:cubicBezTo>
                  <a:pt x="1149531" y="5307874"/>
                  <a:pt x="1162299" y="5313243"/>
                  <a:pt x="1175657" y="5316583"/>
                </a:cubicBezTo>
                <a:cubicBezTo>
                  <a:pt x="1212172" y="5325712"/>
                  <a:pt x="1284408" y="5336886"/>
                  <a:pt x="1319348" y="5342709"/>
                </a:cubicBezTo>
                <a:cubicBezTo>
                  <a:pt x="1415147" y="5390608"/>
                  <a:pt x="1325497" y="5351512"/>
                  <a:pt x="1436914" y="5381898"/>
                </a:cubicBezTo>
                <a:cubicBezTo>
                  <a:pt x="1463482" y="5389144"/>
                  <a:pt x="1489165" y="5399315"/>
                  <a:pt x="1515291" y="5408023"/>
                </a:cubicBezTo>
                <a:lnTo>
                  <a:pt x="1593668" y="5434149"/>
                </a:lnTo>
                <a:cubicBezTo>
                  <a:pt x="1606731" y="5438503"/>
                  <a:pt x="1619355" y="5444512"/>
                  <a:pt x="1632857" y="5447212"/>
                </a:cubicBezTo>
                <a:lnTo>
                  <a:pt x="1698171" y="5460275"/>
                </a:lnTo>
                <a:cubicBezTo>
                  <a:pt x="1724230" y="5465013"/>
                  <a:pt x="1750650" y="5467788"/>
                  <a:pt x="1776548" y="5473338"/>
                </a:cubicBezTo>
                <a:cubicBezTo>
                  <a:pt x="1811657" y="5480861"/>
                  <a:pt x="1881051" y="5499463"/>
                  <a:pt x="1881051" y="5499463"/>
                </a:cubicBezTo>
                <a:cubicBezTo>
                  <a:pt x="1894114" y="5508172"/>
                  <a:pt x="1905810" y="5519404"/>
                  <a:pt x="1920240" y="5525589"/>
                </a:cubicBezTo>
                <a:cubicBezTo>
                  <a:pt x="1936741" y="5532661"/>
                  <a:pt x="1955229" y="5533720"/>
                  <a:pt x="1972491" y="5538652"/>
                </a:cubicBezTo>
                <a:cubicBezTo>
                  <a:pt x="2094393" y="5573482"/>
                  <a:pt x="1868256" y="5523570"/>
                  <a:pt x="2129246" y="5564778"/>
                </a:cubicBezTo>
                <a:cubicBezTo>
                  <a:pt x="2173108" y="5571703"/>
                  <a:pt x="2259874" y="5590903"/>
                  <a:pt x="2259874" y="5590903"/>
                </a:cubicBezTo>
                <a:cubicBezTo>
                  <a:pt x="2299660" y="5589173"/>
                  <a:pt x="2550593" y="5588124"/>
                  <a:pt x="2651760" y="5564778"/>
                </a:cubicBezTo>
                <a:cubicBezTo>
                  <a:pt x="2678594" y="5558586"/>
                  <a:pt x="2704011" y="5547361"/>
                  <a:pt x="2730137" y="5538652"/>
                </a:cubicBezTo>
                <a:lnTo>
                  <a:pt x="2847703" y="5499463"/>
                </a:lnTo>
                <a:lnTo>
                  <a:pt x="2886891" y="5486400"/>
                </a:lnTo>
                <a:lnTo>
                  <a:pt x="2926080" y="5473338"/>
                </a:lnTo>
                <a:cubicBezTo>
                  <a:pt x="2939143" y="5460275"/>
                  <a:pt x="2953926" y="5448731"/>
                  <a:pt x="2965268" y="5434149"/>
                </a:cubicBezTo>
                <a:cubicBezTo>
                  <a:pt x="2984545" y="5409364"/>
                  <a:pt x="2995318" y="5377975"/>
                  <a:pt x="3017520" y="5355772"/>
                </a:cubicBezTo>
                <a:cubicBezTo>
                  <a:pt x="3030583" y="5342709"/>
                  <a:pt x="3044881" y="5330775"/>
                  <a:pt x="3056708" y="5316583"/>
                </a:cubicBezTo>
                <a:cubicBezTo>
                  <a:pt x="3111135" y="5251271"/>
                  <a:pt x="3050179" y="5299165"/>
                  <a:pt x="3122023" y="5251269"/>
                </a:cubicBezTo>
                <a:cubicBezTo>
                  <a:pt x="3147005" y="5176322"/>
                  <a:pt x="3117196" y="5246278"/>
                  <a:pt x="3174274" y="5172892"/>
                </a:cubicBezTo>
                <a:cubicBezTo>
                  <a:pt x="3193551" y="5148107"/>
                  <a:pt x="3209109" y="5120641"/>
                  <a:pt x="3226526" y="5094515"/>
                </a:cubicBezTo>
                <a:lnTo>
                  <a:pt x="3252651" y="5055326"/>
                </a:lnTo>
                <a:lnTo>
                  <a:pt x="3278777" y="5016138"/>
                </a:lnTo>
                <a:cubicBezTo>
                  <a:pt x="3283746" y="4991292"/>
                  <a:pt x="3291513" y="4938416"/>
                  <a:pt x="3304903" y="4911635"/>
                </a:cubicBezTo>
                <a:cubicBezTo>
                  <a:pt x="3311924" y="4897593"/>
                  <a:pt x="3324652" y="4886792"/>
                  <a:pt x="3331028" y="4872446"/>
                </a:cubicBezTo>
                <a:cubicBezTo>
                  <a:pt x="3342213" y="4847281"/>
                  <a:pt x="3341878" y="4816983"/>
                  <a:pt x="3357154" y="4794069"/>
                </a:cubicBezTo>
                <a:cubicBezTo>
                  <a:pt x="3365863" y="4781006"/>
                  <a:pt x="3376259" y="4768922"/>
                  <a:pt x="3383280" y="4754880"/>
                </a:cubicBezTo>
                <a:cubicBezTo>
                  <a:pt x="3393721" y="4733999"/>
                  <a:pt x="3403825" y="4682973"/>
                  <a:pt x="3409406" y="4663440"/>
                </a:cubicBezTo>
                <a:cubicBezTo>
                  <a:pt x="3413189" y="4650201"/>
                  <a:pt x="3418114" y="4637315"/>
                  <a:pt x="3422468" y="4624252"/>
                </a:cubicBezTo>
                <a:cubicBezTo>
                  <a:pt x="3418114" y="4550229"/>
                  <a:pt x="3414338" y="4476170"/>
                  <a:pt x="3409406" y="4402183"/>
                </a:cubicBezTo>
                <a:cubicBezTo>
                  <a:pt x="3405630" y="4345536"/>
                  <a:pt x="3403385" y="4288700"/>
                  <a:pt x="3396343" y="4232366"/>
                </a:cubicBezTo>
                <a:cubicBezTo>
                  <a:pt x="3394635" y="4218703"/>
                  <a:pt x="3386620" y="4206536"/>
                  <a:pt x="3383280" y="4193178"/>
                </a:cubicBezTo>
                <a:cubicBezTo>
                  <a:pt x="3377895" y="4171638"/>
                  <a:pt x="3375602" y="4149403"/>
                  <a:pt x="3370217" y="4127863"/>
                </a:cubicBezTo>
                <a:cubicBezTo>
                  <a:pt x="3366877" y="4114505"/>
                  <a:pt x="3360937" y="4101914"/>
                  <a:pt x="3357154" y="4088675"/>
                </a:cubicBezTo>
                <a:cubicBezTo>
                  <a:pt x="3344654" y="4044926"/>
                  <a:pt x="3338659" y="3999432"/>
                  <a:pt x="3317966" y="3958046"/>
                </a:cubicBezTo>
                <a:cubicBezTo>
                  <a:pt x="3309257" y="3940629"/>
                  <a:pt x="3301501" y="3922702"/>
                  <a:pt x="3291840" y="3905795"/>
                </a:cubicBezTo>
                <a:cubicBezTo>
                  <a:pt x="3284051" y="3892164"/>
                  <a:pt x="3272735" y="3880648"/>
                  <a:pt x="3265714" y="3866606"/>
                </a:cubicBezTo>
                <a:cubicBezTo>
                  <a:pt x="3227904" y="3790987"/>
                  <a:pt x="3287751" y="3862519"/>
                  <a:pt x="3213463" y="3788229"/>
                </a:cubicBezTo>
                <a:cubicBezTo>
                  <a:pt x="3182372" y="3694958"/>
                  <a:pt x="3210251" y="3725128"/>
                  <a:pt x="3148148" y="3683726"/>
                </a:cubicBezTo>
                <a:cubicBezTo>
                  <a:pt x="3123268" y="3609082"/>
                  <a:pt x="3155613" y="3671285"/>
                  <a:pt x="3095897" y="3631475"/>
                </a:cubicBezTo>
                <a:cubicBezTo>
                  <a:pt x="3031694" y="3588673"/>
                  <a:pt x="3078779" y="3601294"/>
                  <a:pt x="3030583" y="3553098"/>
                </a:cubicBezTo>
                <a:cubicBezTo>
                  <a:pt x="3019482" y="3541997"/>
                  <a:pt x="3004457" y="3535681"/>
                  <a:pt x="2991394" y="3526972"/>
                </a:cubicBezTo>
                <a:cubicBezTo>
                  <a:pt x="2958559" y="3428468"/>
                  <a:pt x="3006670" y="3546067"/>
                  <a:pt x="2939143" y="3461658"/>
                </a:cubicBezTo>
                <a:cubicBezTo>
                  <a:pt x="2867033" y="3371520"/>
                  <a:pt x="2999201" y="3471216"/>
                  <a:pt x="2886891" y="3396343"/>
                </a:cubicBezTo>
                <a:cubicBezTo>
                  <a:pt x="2878183" y="3383280"/>
                  <a:pt x="2870816" y="3369216"/>
                  <a:pt x="2860766" y="3357155"/>
                </a:cubicBezTo>
                <a:cubicBezTo>
                  <a:pt x="2848939" y="3342963"/>
                  <a:pt x="2832315" y="3332999"/>
                  <a:pt x="2821577" y="3317966"/>
                </a:cubicBezTo>
                <a:cubicBezTo>
                  <a:pt x="2810259" y="3302120"/>
                  <a:pt x="2805772" y="3282228"/>
                  <a:pt x="2795451" y="3265715"/>
                </a:cubicBezTo>
                <a:cubicBezTo>
                  <a:pt x="2783912" y="3247253"/>
                  <a:pt x="2768748" y="3231299"/>
                  <a:pt x="2756263" y="3213463"/>
                </a:cubicBezTo>
                <a:cubicBezTo>
                  <a:pt x="2738257" y="3187740"/>
                  <a:pt x="2721428" y="3161212"/>
                  <a:pt x="2704011" y="3135086"/>
                </a:cubicBezTo>
                <a:cubicBezTo>
                  <a:pt x="2695303" y="3122023"/>
                  <a:pt x="2688987" y="3106999"/>
                  <a:pt x="2677886" y="3095898"/>
                </a:cubicBezTo>
                <a:cubicBezTo>
                  <a:pt x="2648995" y="3067007"/>
                  <a:pt x="2630758" y="3053894"/>
                  <a:pt x="2612571" y="3017520"/>
                </a:cubicBezTo>
                <a:cubicBezTo>
                  <a:pt x="2606413" y="3005204"/>
                  <a:pt x="2605666" y="2990648"/>
                  <a:pt x="2599508" y="2978332"/>
                </a:cubicBezTo>
                <a:cubicBezTo>
                  <a:pt x="2592487" y="2964290"/>
                  <a:pt x="2580404" y="2953185"/>
                  <a:pt x="2573383" y="2939143"/>
                </a:cubicBezTo>
                <a:cubicBezTo>
                  <a:pt x="2567225" y="2926827"/>
                  <a:pt x="2566478" y="2912271"/>
                  <a:pt x="2560320" y="2899955"/>
                </a:cubicBezTo>
                <a:cubicBezTo>
                  <a:pt x="2553299" y="2885913"/>
                  <a:pt x="2543319" y="2873541"/>
                  <a:pt x="2534194" y="2860766"/>
                </a:cubicBezTo>
                <a:cubicBezTo>
                  <a:pt x="2514167" y="2832728"/>
                  <a:pt x="2486472" y="2800112"/>
                  <a:pt x="2468880" y="2769326"/>
                </a:cubicBezTo>
                <a:cubicBezTo>
                  <a:pt x="2459219" y="2752419"/>
                  <a:pt x="2450425" y="2734973"/>
                  <a:pt x="2442754" y="2717075"/>
                </a:cubicBezTo>
                <a:cubicBezTo>
                  <a:pt x="2437330" y="2704419"/>
                  <a:pt x="2435849" y="2690202"/>
                  <a:pt x="2429691" y="2677886"/>
                </a:cubicBezTo>
                <a:cubicBezTo>
                  <a:pt x="2422670" y="2663844"/>
                  <a:pt x="2409942" y="2653044"/>
                  <a:pt x="2403566" y="2638698"/>
                </a:cubicBezTo>
                <a:cubicBezTo>
                  <a:pt x="2341388" y="2498797"/>
                  <a:pt x="2410438" y="2609816"/>
                  <a:pt x="2351314" y="2521132"/>
                </a:cubicBezTo>
                <a:lnTo>
                  <a:pt x="2299063" y="2364378"/>
                </a:lnTo>
                <a:lnTo>
                  <a:pt x="2286000" y="2325189"/>
                </a:lnTo>
                <a:cubicBezTo>
                  <a:pt x="2281646" y="2312126"/>
                  <a:pt x="2279095" y="2298316"/>
                  <a:pt x="2272937" y="2286000"/>
                </a:cubicBezTo>
                <a:cubicBezTo>
                  <a:pt x="2264228" y="2268583"/>
                  <a:pt x="2254482" y="2251647"/>
                  <a:pt x="2246811" y="2233749"/>
                </a:cubicBezTo>
                <a:cubicBezTo>
                  <a:pt x="2232176" y="2199600"/>
                  <a:pt x="2231735" y="2179141"/>
                  <a:pt x="2220686" y="2142309"/>
                </a:cubicBezTo>
                <a:cubicBezTo>
                  <a:pt x="2212773" y="2115931"/>
                  <a:pt x="2203269" y="2090058"/>
                  <a:pt x="2194560" y="2063932"/>
                </a:cubicBezTo>
                <a:cubicBezTo>
                  <a:pt x="2190206" y="2050869"/>
                  <a:pt x="2184837" y="2038101"/>
                  <a:pt x="2181497" y="2024743"/>
                </a:cubicBezTo>
                <a:lnTo>
                  <a:pt x="2155371" y="1920240"/>
                </a:lnTo>
                <a:cubicBezTo>
                  <a:pt x="2137388" y="1650497"/>
                  <a:pt x="2121727" y="1504970"/>
                  <a:pt x="2155371" y="1188720"/>
                </a:cubicBezTo>
                <a:cubicBezTo>
                  <a:pt x="2158693" y="1157497"/>
                  <a:pt x="2190206" y="1136469"/>
                  <a:pt x="2207623" y="1110343"/>
                </a:cubicBezTo>
                <a:cubicBezTo>
                  <a:pt x="2272487" y="1013048"/>
                  <a:pt x="2189120" y="1132545"/>
                  <a:pt x="2272937" y="1031966"/>
                </a:cubicBezTo>
                <a:cubicBezTo>
                  <a:pt x="2282988" y="1019905"/>
                  <a:pt x="2287248" y="1003116"/>
                  <a:pt x="2299063" y="992778"/>
                </a:cubicBezTo>
                <a:cubicBezTo>
                  <a:pt x="2322693" y="972101"/>
                  <a:pt x="2377440" y="940526"/>
                  <a:pt x="2377440" y="940526"/>
                </a:cubicBezTo>
                <a:cubicBezTo>
                  <a:pt x="2399464" y="852430"/>
                  <a:pt x="2377808" y="900971"/>
                  <a:pt x="2468880" y="809898"/>
                </a:cubicBezTo>
                <a:lnTo>
                  <a:pt x="2521131" y="757646"/>
                </a:lnTo>
                <a:cubicBezTo>
                  <a:pt x="2534194" y="744583"/>
                  <a:pt x="2544949" y="728705"/>
                  <a:pt x="2560320" y="718458"/>
                </a:cubicBezTo>
                <a:lnTo>
                  <a:pt x="2677886" y="640080"/>
                </a:lnTo>
                <a:lnTo>
                  <a:pt x="2717074" y="613955"/>
                </a:lnTo>
                <a:cubicBezTo>
                  <a:pt x="2725783" y="600892"/>
                  <a:pt x="2732099" y="585868"/>
                  <a:pt x="2743200" y="574766"/>
                </a:cubicBezTo>
                <a:cubicBezTo>
                  <a:pt x="2763732" y="554234"/>
                  <a:pt x="2811583" y="535325"/>
                  <a:pt x="2834640" y="522515"/>
                </a:cubicBezTo>
                <a:cubicBezTo>
                  <a:pt x="2856835" y="510185"/>
                  <a:pt x="2877760" y="495656"/>
                  <a:pt x="2899954" y="483326"/>
                </a:cubicBezTo>
                <a:cubicBezTo>
                  <a:pt x="2916977" y="473869"/>
                  <a:pt x="2935299" y="466861"/>
                  <a:pt x="2952206" y="457200"/>
                </a:cubicBezTo>
                <a:cubicBezTo>
                  <a:pt x="2965837" y="449411"/>
                  <a:pt x="2977048" y="437451"/>
                  <a:pt x="2991394" y="431075"/>
                </a:cubicBezTo>
                <a:cubicBezTo>
                  <a:pt x="3016559" y="419890"/>
                  <a:pt x="3046857" y="420225"/>
                  <a:pt x="3069771" y="404949"/>
                </a:cubicBezTo>
                <a:cubicBezTo>
                  <a:pt x="3243735" y="288973"/>
                  <a:pt x="2985911" y="455891"/>
                  <a:pt x="3148148" y="365760"/>
                </a:cubicBezTo>
                <a:cubicBezTo>
                  <a:pt x="3175596" y="350511"/>
                  <a:pt x="3200400" y="330926"/>
                  <a:pt x="3226526" y="313509"/>
                </a:cubicBezTo>
                <a:cubicBezTo>
                  <a:pt x="3269451" y="284893"/>
                  <a:pt x="3322789" y="246989"/>
                  <a:pt x="3370217" y="235132"/>
                </a:cubicBezTo>
                <a:lnTo>
                  <a:pt x="3474720" y="209006"/>
                </a:lnTo>
                <a:cubicBezTo>
                  <a:pt x="3536895" y="167555"/>
                  <a:pt x="3489473" y="192824"/>
                  <a:pt x="3566160" y="169818"/>
                </a:cubicBezTo>
                <a:cubicBezTo>
                  <a:pt x="3592538" y="161905"/>
                  <a:pt x="3618411" y="152401"/>
                  <a:pt x="3644537" y="143692"/>
                </a:cubicBezTo>
                <a:lnTo>
                  <a:pt x="3683726" y="130629"/>
                </a:lnTo>
                <a:cubicBezTo>
                  <a:pt x="3696789" y="126275"/>
                  <a:pt x="3709332" y="119830"/>
                  <a:pt x="3722914" y="117566"/>
                </a:cubicBezTo>
                <a:lnTo>
                  <a:pt x="3801291" y="104503"/>
                </a:lnTo>
                <a:cubicBezTo>
                  <a:pt x="3823136" y="100531"/>
                  <a:pt x="3844675" y="94903"/>
                  <a:pt x="3866606" y="91440"/>
                </a:cubicBezTo>
                <a:cubicBezTo>
                  <a:pt x="3927431" y="81836"/>
                  <a:pt x="4049486" y="65315"/>
                  <a:pt x="4049486" y="65315"/>
                </a:cubicBezTo>
                <a:cubicBezTo>
                  <a:pt x="4171406" y="69669"/>
                  <a:pt x="4293486" y="70768"/>
                  <a:pt x="4415246" y="78378"/>
                </a:cubicBezTo>
                <a:cubicBezTo>
                  <a:pt x="4433164" y="79498"/>
                  <a:pt x="4450687" y="85136"/>
                  <a:pt x="4467497" y="91440"/>
                </a:cubicBezTo>
                <a:cubicBezTo>
                  <a:pt x="4485730" y="98277"/>
                  <a:pt x="4501668" y="110334"/>
                  <a:pt x="4519748" y="117566"/>
                </a:cubicBezTo>
                <a:cubicBezTo>
                  <a:pt x="4545317" y="127794"/>
                  <a:pt x="4572000" y="134983"/>
                  <a:pt x="4598126" y="143692"/>
                </a:cubicBezTo>
                <a:lnTo>
                  <a:pt x="4637314" y="156755"/>
                </a:lnTo>
                <a:lnTo>
                  <a:pt x="4676503" y="169818"/>
                </a:lnTo>
                <a:lnTo>
                  <a:pt x="4715691" y="182880"/>
                </a:lnTo>
                <a:cubicBezTo>
                  <a:pt x="4777794" y="224282"/>
                  <a:pt x="4739986" y="204042"/>
                  <a:pt x="4833257" y="235132"/>
                </a:cubicBezTo>
                <a:lnTo>
                  <a:pt x="4872446" y="248195"/>
                </a:lnTo>
                <a:cubicBezTo>
                  <a:pt x="4885509" y="252549"/>
                  <a:pt x="4898132" y="258558"/>
                  <a:pt x="4911634" y="261258"/>
                </a:cubicBezTo>
                <a:cubicBezTo>
                  <a:pt x="4936479" y="266227"/>
                  <a:pt x="4989357" y="273993"/>
                  <a:pt x="5016137" y="287383"/>
                </a:cubicBezTo>
                <a:cubicBezTo>
                  <a:pt x="5030179" y="294404"/>
                  <a:pt x="5041695" y="305720"/>
                  <a:pt x="5055326" y="313509"/>
                </a:cubicBezTo>
                <a:cubicBezTo>
                  <a:pt x="5072233" y="323170"/>
                  <a:pt x="5090670" y="329974"/>
                  <a:pt x="5107577" y="339635"/>
                </a:cubicBezTo>
                <a:cubicBezTo>
                  <a:pt x="5178478" y="380149"/>
                  <a:pt x="5114107" y="354874"/>
                  <a:pt x="5185954" y="378823"/>
                </a:cubicBezTo>
                <a:cubicBezTo>
                  <a:pt x="5219767" y="412636"/>
                  <a:pt x="5256645" y="454637"/>
                  <a:pt x="5303520" y="470263"/>
                </a:cubicBezTo>
                <a:cubicBezTo>
                  <a:pt x="5357602" y="488291"/>
                  <a:pt x="5331251" y="475688"/>
                  <a:pt x="5381897" y="509452"/>
                </a:cubicBezTo>
                <a:cubicBezTo>
                  <a:pt x="5390606" y="522515"/>
                  <a:pt x="5395764" y="538833"/>
                  <a:pt x="5408023" y="548640"/>
                </a:cubicBezTo>
                <a:cubicBezTo>
                  <a:pt x="5418775" y="557242"/>
                  <a:pt x="5434555" y="556279"/>
                  <a:pt x="5447211" y="561703"/>
                </a:cubicBezTo>
                <a:cubicBezTo>
                  <a:pt x="5465110" y="569374"/>
                  <a:pt x="5482950" y="577508"/>
                  <a:pt x="5499463" y="587829"/>
                </a:cubicBezTo>
                <a:cubicBezTo>
                  <a:pt x="5517925" y="599368"/>
                  <a:pt x="5532241" y="617282"/>
                  <a:pt x="5551714" y="627018"/>
                </a:cubicBezTo>
                <a:cubicBezTo>
                  <a:pt x="5567772" y="635047"/>
                  <a:pt x="5586703" y="635148"/>
                  <a:pt x="5603966" y="640080"/>
                </a:cubicBezTo>
                <a:cubicBezTo>
                  <a:pt x="5617206" y="643863"/>
                  <a:pt x="5630838" y="646985"/>
                  <a:pt x="5643154" y="653143"/>
                </a:cubicBezTo>
                <a:cubicBezTo>
                  <a:pt x="5657196" y="660164"/>
                  <a:pt x="5668712" y="671480"/>
                  <a:pt x="5682343" y="679269"/>
                </a:cubicBezTo>
                <a:cubicBezTo>
                  <a:pt x="5822931" y="759606"/>
                  <a:pt x="5621236" y="629823"/>
                  <a:pt x="5812971" y="757646"/>
                </a:cubicBezTo>
                <a:cubicBezTo>
                  <a:pt x="5826034" y="766355"/>
                  <a:pt x="5841059" y="772671"/>
                  <a:pt x="5852160" y="783772"/>
                </a:cubicBezTo>
                <a:cubicBezTo>
                  <a:pt x="5901085" y="832697"/>
                  <a:pt x="5873823" y="817118"/>
                  <a:pt x="5930537" y="836023"/>
                </a:cubicBezTo>
                <a:cubicBezTo>
                  <a:pt x="6017820" y="923306"/>
                  <a:pt x="5912678" y="832656"/>
                  <a:pt x="6035040" y="888275"/>
                </a:cubicBezTo>
                <a:cubicBezTo>
                  <a:pt x="6063625" y="901268"/>
                  <a:pt x="6085333" y="926484"/>
                  <a:pt x="6113417" y="940526"/>
                </a:cubicBezTo>
                <a:cubicBezTo>
                  <a:pt x="6146692" y="957164"/>
                  <a:pt x="6182884" y="967202"/>
                  <a:pt x="6217920" y="979715"/>
                </a:cubicBezTo>
                <a:cubicBezTo>
                  <a:pt x="6243854" y="988977"/>
                  <a:pt x="6271666" y="993524"/>
                  <a:pt x="6296297" y="1005840"/>
                </a:cubicBezTo>
                <a:cubicBezTo>
                  <a:pt x="6313714" y="1014549"/>
                  <a:pt x="6330650" y="1024295"/>
                  <a:pt x="6348548" y="1031966"/>
                </a:cubicBezTo>
                <a:cubicBezTo>
                  <a:pt x="6374783" y="1043210"/>
                  <a:pt x="6413475" y="1051464"/>
                  <a:pt x="6439988" y="1058092"/>
                </a:cubicBezTo>
                <a:cubicBezTo>
                  <a:pt x="6453051" y="1066801"/>
                  <a:pt x="6464747" y="1078034"/>
                  <a:pt x="6479177" y="1084218"/>
                </a:cubicBezTo>
                <a:cubicBezTo>
                  <a:pt x="6537782" y="1109334"/>
                  <a:pt x="6519768" y="1084919"/>
                  <a:pt x="6570617" y="1110343"/>
                </a:cubicBezTo>
                <a:cubicBezTo>
                  <a:pt x="6613672" y="1131871"/>
                  <a:pt x="6601569" y="1142236"/>
                  <a:pt x="6648994" y="1149532"/>
                </a:cubicBezTo>
                <a:cubicBezTo>
                  <a:pt x="6705129" y="1158168"/>
                  <a:pt x="6905927" y="1172311"/>
                  <a:pt x="6949440" y="1175658"/>
                </a:cubicBezTo>
                <a:cubicBezTo>
                  <a:pt x="7007635" y="1185357"/>
                  <a:pt x="7106124" y="1203527"/>
                  <a:pt x="7158446" y="1201783"/>
                </a:cubicBezTo>
                <a:cubicBezTo>
                  <a:pt x="7245917" y="1198867"/>
                  <a:pt x="7419703" y="1175658"/>
                  <a:pt x="7419703" y="1175658"/>
                </a:cubicBezTo>
                <a:cubicBezTo>
                  <a:pt x="7437120" y="1171304"/>
                  <a:pt x="7454210" y="1165325"/>
                  <a:pt x="7471954" y="1162595"/>
                </a:cubicBezTo>
                <a:cubicBezTo>
                  <a:pt x="7510925" y="1156599"/>
                  <a:pt x="7550395" y="1154423"/>
                  <a:pt x="7589520" y="1149532"/>
                </a:cubicBezTo>
                <a:cubicBezTo>
                  <a:pt x="7620072" y="1145713"/>
                  <a:pt x="7650480" y="1140823"/>
                  <a:pt x="7680960" y="1136469"/>
                </a:cubicBezTo>
                <a:cubicBezTo>
                  <a:pt x="7707877" y="1118524"/>
                  <a:pt x="7760695" y="1082413"/>
                  <a:pt x="7785463" y="1071155"/>
                </a:cubicBezTo>
                <a:cubicBezTo>
                  <a:pt x="7810534" y="1059759"/>
                  <a:pt x="7863840" y="1045029"/>
                  <a:pt x="7863840" y="1045029"/>
                </a:cubicBezTo>
                <a:cubicBezTo>
                  <a:pt x="7899866" y="1009002"/>
                  <a:pt x="7899778" y="1003966"/>
                  <a:pt x="7942217" y="979715"/>
                </a:cubicBezTo>
                <a:cubicBezTo>
                  <a:pt x="7959124" y="970054"/>
                  <a:pt x="7977955" y="963910"/>
                  <a:pt x="7994468" y="953589"/>
                </a:cubicBezTo>
                <a:cubicBezTo>
                  <a:pt x="8012930" y="942050"/>
                  <a:pt x="8028884" y="926885"/>
                  <a:pt x="8046720" y="914400"/>
                </a:cubicBezTo>
                <a:cubicBezTo>
                  <a:pt x="8072443" y="896394"/>
                  <a:pt x="8098971" y="879566"/>
                  <a:pt x="8125097" y="862149"/>
                </a:cubicBezTo>
                <a:cubicBezTo>
                  <a:pt x="8138160" y="853440"/>
                  <a:pt x="8149392" y="840988"/>
                  <a:pt x="8164286" y="836023"/>
                </a:cubicBezTo>
                <a:cubicBezTo>
                  <a:pt x="8324621" y="782579"/>
                  <a:pt x="8165694" y="841851"/>
                  <a:pt x="8307977" y="770709"/>
                </a:cubicBezTo>
                <a:cubicBezTo>
                  <a:pt x="8320293" y="764551"/>
                  <a:pt x="8334273" y="762481"/>
                  <a:pt x="8347166" y="757646"/>
                </a:cubicBezTo>
                <a:cubicBezTo>
                  <a:pt x="8369121" y="749413"/>
                  <a:pt x="8391507" y="742006"/>
                  <a:pt x="8412480" y="731520"/>
                </a:cubicBezTo>
                <a:cubicBezTo>
                  <a:pt x="8543671" y="665924"/>
                  <a:pt x="8343604" y="747977"/>
                  <a:pt x="8503920" y="679269"/>
                </a:cubicBezTo>
                <a:cubicBezTo>
                  <a:pt x="8516576" y="673845"/>
                  <a:pt x="8530792" y="672364"/>
                  <a:pt x="8543108" y="666206"/>
                </a:cubicBezTo>
                <a:cubicBezTo>
                  <a:pt x="8644388" y="615565"/>
                  <a:pt x="8522994" y="659846"/>
                  <a:pt x="8621486" y="627018"/>
                </a:cubicBezTo>
                <a:cubicBezTo>
                  <a:pt x="8634549" y="618309"/>
                  <a:pt x="8650867" y="613151"/>
                  <a:pt x="8660674" y="600892"/>
                </a:cubicBezTo>
                <a:cubicBezTo>
                  <a:pt x="8669276" y="590140"/>
                  <a:pt x="8664000" y="571440"/>
                  <a:pt x="8673737" y="561703"/>
                </a:cubicBezTo>
                <a:cubicBezTo>
                  <a:pt x="8695940" y="539500"/>
                  <a:pt x="8727595" y="529067"/>
                  <a:pt x="8752114" y="509452"/>
                </a:cubicBezTo>
                <a:cubicBezTo>
                  <a:pt x="8771348" y="494065"/>
                  <a:pt x="8785829" y="473420"/>
                  <a:pt x="8804366" y="457200"/>
                </a:cubicBezTo>
                <a:cubicBezTo>
                  <a:pt x="8820751" y="442864"/>
                  <a:pt x="8840508" y="432657"/>
                  <a:pt x="8856617" y="418012"/>
                </a:cubicBezTo>
                <a:cubicBezTo>
                  <a:pt x="8888512" y="389016"/>
                  <a:pt x="8913573" y="352435"/>
                  <a:pt x="8948057" y="326572"/>
                </a:cubicBezTo>
                <a:cubicBezTo>
                  <a:pt x="8965474" y="313509"/>
                  <a:pt x="8984913" y="302778"/>
                  <a:pt x="9000308" y="287383"/>
                </a:cubicBezTo>
                <a:cubicBezTo>
                  <a:pt x="9011409" y="276282"/>
                  <a:pt x="9013121" y="256516"/>
                  <a:pt x="9026434" y="248195"/>
                </a:cubicBezTo>
                <a:cubicBezTo>
                  <a:pt x="9049787" y="233599"/>
                  <a:pt x="9081897" y="237345"/>
                  <a:pt x="9104811" y="222069"/>
                </a:cubicBezTo>
                <a:cubicBezTo>
                  <a:pt x="9117874" y="213360"/>
                  <a:pt x="9129958" y="202964"/>
                  <a:pt x="9144000" y="195943"/>
                </a:cubicBezTo>
                <a:cubicBezTo>
                  <a:pt x="9252105" y="141890"/>
                  <a:pt x="9099533" y="238299"/>
                  <a:pt x="9235440" y="156755"/>
                </a:cubicBezTo>
                <a:cubicBezTo>
                  <a:pt x="9262365" y="140600"/>
                  <a:pt x="9313817" y="104503"/>
                  <a:pt x="9313817" y="104503"/>
                </a:cubicBezTo>
                <a:cubicBezTo>
                  <a:pt x="9388693" y="-7808"/>
                  <a:pt x="9288992" y="124364"/>
                  <a:pt x="9379131" y="52252"/>
                </a:cubicBezTo>
                <a:cubicBezTo>
                  <a:pt x="9484216" y="-31818"/>
                  <a:pt x="9345596" y="42894"/>
                  <a:pt x="9431383" y="0"/>
                </a:cubicBezTo>
              </a:path>
            </a:pathLst>
          </a:custGeom>
          <a:solidFill>
            <a:schemeClr val="bg1"/>
          </a:solidFill>
          <a:ln w="190500" cap="flat" cmpd="sng">
            <a:solidFill>
              <a:srgbClr val="002060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81" y="198845"/>
            <a:ext cx="5144485" cy="6162766"/>
          </a:xfrm>
        </p:spPr>
        <p:txBody>
          <a:bodyPr anchor="t">
            <a:norm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What goes on the string?</a:t>
            </a:r>
            <a:br>
              <a:rPr lang="en-US" dirty="0" smtClean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/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 </a:t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>The white </a:t>
            </a:r>
            <a:br>
              <a:rPr lang="en-US" dirty="0" smtClean="0"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>bead goes on the string!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AutoShape 4" descr="Image result for blue be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0580914" y="679269"/>
            <a:ext cx="1397725" cy="138466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Heart 16"/>
          <p:cNvSpPr/>
          <p:nvPr/>
        </p:nvSpPr>
        <p:spPr>
          <a:xfrm>
            <a:off x="9212929" y="1291279"/>
            <a:ext cx="1293223" cy="1328525"/>
          </a:xfrm>
          <a:prstGeom prst="hear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oon 17"/>
          <p:cNvSpPr/>
          <p:nvPr/>
        </p:nvSpPr>
        <p:spPr>
          <a:xfrm rot="517175">
            <a:off x="8514018" y="862147"/>
            <a:ext cx="774323" cy="1541417"/>
          </a:xfrm>
          <a:prstGeom prst="mo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9" name="Teardrop 18"/>
          <p:cNvSpPr/>
          <p:nvPr/>
        </p:nvSpPr>
        <p:spPr>
          <a:xfrm>
            <a:off x="7233998" y="730582"/>
            <a:ext cx="1156664" cy="1296152"/>
          </a:xfrm>
          <a:prstGeom prst="teardrop">
            <a:avLst/>
          </a:prstGeom>
          <a:solidFill>
            <a:srgbClr val="FFFA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decagon 19"/>
          <p:cNvSpPr/>
          <p:nvPr/>
        </p:nvSpPr>
        <p:spPr>
          <a:xfrm>
            <a:off x="5905201" y="470261"/>
            <a:ext cx="1254035" cy="1162594"/>
          </a:xfrm>
          <a:prstGeom prst="dodec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loud 20"/>
          <p:cNvSpPr/>
          <p:nvPr/>
        </p:nvSpPr>
        <p:spPr>
          <a:xfrm rot="2799108">
            <a:off x="4476781" y="1172664"/>
            <a:ext cx="1623924" cy="1201783"/>
          </a:xfrm>
          <a:prstGeom prst="clou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laque 21"/>
          <p:cNvSpPr/>
          <p:nvPr/>
        </p:nvSpPr>
        <p:spPr>
          <a:xfrm rot="20789752">
            <a:off x="4425324" y="2642940"/>
            <a:ext cx="1231426" cy="1108813"/>
          </a:xfrm>
          <a:prstGeom prst="plaqu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7-Point Star 22"/>
          <p:cNvSpPr/>
          <p:nvPr/>
        </p:nvSpPr>
        <p:spPr>
          <a:xfrm rot="17256808">
            <a:off x="4840084" y="3710175"/>
            <a:ext cx="1841671" cy="1620329"/>
          </a:xfrm>
          <a:prstGeom prst="star7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miley Face 3"/>
          <p:cNvSpPr/>
          <p:nvPr/>
        </p:nvSpPr>
        <p:spPr>
          <a:xfrm>
            <a:off x="4772987" y="5539632"/>
            <a:ext cx="1258589" cy="1181206"/>
          </a:xfrm>
          <a:prstGeom prst="smileyF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726434" y="6257836"/>
            <a:ext cx="53697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Presentation created by Cristina Correa-Barron, MS, CCC-SLP in 2018</a:t>
            </a:r>
          </a:p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The 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Picture Communication Symbols ©1981–2018 by Mayer-Johnson LLC. All Rights Reserved Worldwide. Used with permission.</a:t>
            </a:r>
            <a:endParaRPr lang="en-US" sz="1100" dirty="0"/>
          </a:p>
        </p:txBody>
      </p:sp>
      <p:pic>
        <p:nvPicPr>
          <p:cNvPr id="27" name="Picture 26" descr="right click and select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67" y="1957790"/>
            <a:ext cx="3033399" cy="158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79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865 0.05718 L -0.22865 0.05741 C -0.22787 0.05185 -0.22695 0.04676 -0.22604 0.04167 C -0.22578 0.03958 -0.22565 0.03727 -0.22526 0.03542 C -0.22487 0.03357 -0.22396 0.03241 -0.22344 0.03079 C -0.21992 0.01783 -0.22318 0.02778 -0.22083 0.01829 C -0.22031 0.01621 -0.21979 0.01412 -0.21914 0.01204 C -0.21732 0.00648 -0.21654 0.00463 -0.21471 -0.00023 C -0.21406 -0.00509 -0.21419 -0.00764 -0.21211 -0.01111 C -0.21133 -0.0125 -0.21029 -0.01296 -0.20951 -0.01435 C -0.20521 -0.02083 -0.20886 -0.01782 -0.2043 -0.02037 C -0.19805 -0.02778 -0.20104 -0.02569 -0.19557 -0.02824 C -0.19115 -0.03333 -0.1944 -0.03055 -0.18776 -0.03287 C -0.17982 -0.03565 -0.18893 -0.03333 -0.17982 -0.03588 C -0.17787 -0.03657 -0.17578 -0.03704 -0.1737 -0.0375 C -0.17044 -0.03842 -0.16901 -0.03912 -0.16589 -0.04051 C -0.16328 -0.04004 -0.16055 -0.04051 -0.15807 -0.03912 C -0.15664 -0.03842 -0.15586 -0.03565 -0.15456 -0.03449 C -0.15352 -0.03356 -0.15221 -0.03333 -0.15104 -0.03287 C -0.14987 -0.03079 -0.14896 -0.02824 -0.14753 -0.02662 C -0.14479 -0.02338 -0.14258 -0.02384 -0.13971 -0.02199 C -0.13828 -0.02106 -0.13685 -0.01991 -0.13529 -0.01898 C -0.13125 -0.0162 -0.12734 -0.01412 -0.12318 -0.01273 C -0.12162 -0.01227 -0.12018 -0.01134 -0.11875 -0.01111 C -0.11445 -0.01042 -0.11003 -0.01018 -0.10573 -0.00972 C -0.09896 -0.00879 -0.0931 -0.0081 -0.08646 -0.00648 C -0.08477 -0.00602 -0.08294 -0.00555 -0.08125 -0.00486 C -0.08034 -0.0044 -0.07956 -0.0037 -0.07865 -0.00347 C -0.07695 -0.00278 -0.07513 -0.00278 -0.07344 -0.00185 C -0.07214 -0.00116 -0.07122 0.0007 -0.06992 0.00116 C -0.06706 0.00232 -0.06406 0.00232 -0.0612 0.00278 C -0.05234 0.0081 -0.06602 -1.48148E-6 -0.05508 0.00579 C -0.05326 0.00695 -0.05156 0.0081 -0.04987 0.00903 C -0.04544 0.01088 -0.04753 0.00996 -0.04375 0.01204 C -0.03763 0.01158 -0.03151 0.01134 -0.02539 0.01065 C -0.02448 0.01042 -0.0237 0.00949 -0.02279 0.00903 C -0.02162 0.00833 -0.02044 0.00787 -0.01927 0.00741 C -0.01511 0.00255 -0.01836 0.00556 -0.01315 0.00278 C -0.01146 0.00185 -0.00977 -0.00023 -0.00794 -0.00023 L -0.00091 -0.00023 L -0.00091 -1.48148E-6 " pathEditMode="relative" rAng="0" ptsTypes="AAAAAAAAAAAAAAAAAAAAAAAAAAAAAAAAAAAAAAA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80" y="-48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sz="9600" dirty="0" smtClean="0">
                <a:latin typeface="Comic Sans MS" panose="030F0702030302020204" pitchFamily="66" charset="0"/>
              </a:rPr>
              <a:t>The End</a:t>
            </a:r>
            <a:endParaRPr lang="en-US" sz="9600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726434" y="6257836"/>
            <a:ext cx="53697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Presentation created by Cristina Correa-Barron, MS, CCC-SLP in 2018</a:t>
            </a:r>
          </a:p>
          <a:p>
            <a:r>
              <a:rPr lang="en-U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>The 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Picture Communication Symbols ©1981–2018 by Mayer-Johnson LLC. All Rights Reserved Worldwide. Used with permission.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218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465</TotalTime>
  <Words>392</Words>
  <Application>Microsoft Office PowerPoint</Application>
  <PresentationFormat>Widescreen</PresentationFormat>
  <Paragraphs>33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</vt:lpstr>
      <vt:lpstr>Calibri</vt:lpstr>
      <vt:lpstr>Calibri Light</vt:lpstr>
      <vt:lpstr>Comic Sans MS</vt:lpstr>
      <vt:lpstr>Office Theme</vt:lpstr>
      <vt:lpstr>What goes on the string?</vt:lpstr>
      <vt:lpstr>What goes on the string?    The red bead goes on the string!</vt:lpstr>
      <vt:lpstr>What goes on the string?    The brown bead goes on the string!</vt:lpstr>
      <vt:lpstr>What goes on the string?    The blue bead goes on the string!</vt:lpstr>
      <vt:lpstr>What goes on the string?    The yellow bead goes on the string!</vt:lpstr>
      <vt:lpstr>What goes on the string?    The black bead goes on the string!</vt:lpstr>
      <vt:lpstr>What goes on the string?    The orange bead goes on the string!</vt:lpstr>
      <vt:lpstr>What goes on the string?    The green  bead goes on the string!</vt:lpstr>
      <vt:lpstr>What goes on the string?    The purple bead goes on the string!</vt:lpstr>
      <vt:lpstr>What goes on the string?    The white  bead goes on the string!</vt:lpstr>
      <vt:lpstr>The End</vt:lpstr>
    </vt:vector>
  </TitlesOfParts>
  <Company>Issaquah School District 411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Puppy Dog, Puppy Dog, Where do you go?</dc:title>
  <dc:creator>Correa-Barron, Cristina</dc:creator>
  <cp:lastModifiedBy>Correa-Barron, Cristina</cp:lastModifiedBy>
  <cp:revision>47</cp:revision>
  <dcterms:created xsi:type="dcterms:W3CDTF">2017-10-26T17:38:44Z</dcterms:created>
  <dcterms:modified xsi:type="dcterms:W3CDTF">2018-04-26T13:30:16Z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