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0" r:id="rId2"/>
    <p:sldId id="267" r:id="rId3"/>
    <p:sldId id="26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4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5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9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7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2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7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2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1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9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4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4ED86-E3B4-4A67-B05B-676D432BBD96}" type="datetimeFigureOut">
              <a:rPr lang="en-US" smtClean="0"/>
              <a:t>6/17/2018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7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82880"/>
            <a:ext cx="5094515" cy="6215022"/>
          </a:xfrm>
        </p:spPr>
        <p:txBody>
          <a:bodyPr anchor="t">
            <a:noAutofit/>
          </a:bodyPr>
          <a:lstStyle/>
          <a:p>
            <a:r>
              <a:rPr lang="en-US" sz="7200" b="1" dirty="0" smtClean="0"/>
              <a:t>Whose turn is it to blow bubbles?</a:t>
            </a:r>
            <a:endParaRPr lang="en-US" sz="7200" b="1" dirty="0"/>
          </a:p>
        </p:txBody>
      </p:sp>
      <p:pic>
        <p:nvPicPr>
          <p:cNvPr id="1028" name="Picture 4" descr="right click and select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32" y="3386831"/>
            <a:ext cx="2273934" cy="237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lowing Bubbles by laurian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13" y="182880"/>
            <a:ext cx="5618979" cy="579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68510" y="6319334"/>
            <a:ext cx="34852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Image used with permission from: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https://openclipart.org/detail/127345/blowing-bubbles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5787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115695" y="4295726"/>
            <a:ext cx="3099799" cy="217542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It’s </a:t>
            </a:r>
            <a:r>
              <a:rPr lang="en-US" b="1" dirty="0" smtClean="0"/>
              <a:t>my turn </a:t>
            </a:r>
            <a:r>
              <a:rPr lang="en-US" dirty="0" smtClean="0"/>
              <a:t>to blow bubbles!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" y="264160"/>
            <a:ext cx="3534770" cy="23698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Whose turn is it to blow bubbles?</a:t>
            </a:r>
            <a:br>
              <a:rPr lang="en-US" sz="5400" dirty="0" smtClean="0"/>
            </a:br>
            <a:endParaRPr lang="en-US" sz="5400" dirty="0"/>
          </a:p>
        </p:txBody>
      </p:sp>
      <p:pic>
        <p:nvPicPr>
          <p:cNvPr id="17" name="Picture 4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69" y="2177598"/>
            <a:ext cx="1879650" cy="196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may contain: 3 people, including Kelly Hanna and Amber Stegman, people smiling, people standing and outdoo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188" b="93906" l="37813" r="49688">
                        <a14:foregroundMark x1="44688" y1="37969" x2="44688" y2="37969"/>
                        <a14:foregroundMark x1="45521" y1="37969" x2="45521" y2="37969"/>
                        <a14:foregroundMark x1="47083" y1="42656" x2="47083" y2="42656"/>
                        <a14:foregroundMark x1="47292" y1="44219" x2="47292" y2="44219"/>
                        <a14:foregroundMark x1="47396" y1="46094" x2="47396" y2="46094"/>
                        <a14:foregroundMark x1="47396" y1="48125" x2="47396" y2="48125"/>
                        <a14:foregroundMark x1="47604" y1="48906" x2="47604" y2="48906"/>
                        <a14:foregroundMark x1="43333" y1="38906" x2="43333" y2="38906"/>
                        <a14:foregroundMark x1="43021" y1="39219" x2="43021" y2="39219"/>
                        <a14:foregroundMark x1="42708" y1="40000" x2="42708" y2="40000"/>
                        <a14:foregroundMark x1="42292" y1="42188" x2="42292" y2="42188"/>
                        <a14:foregroundMark x1="41875" y1="43281" x2="41875" y2="43281"/>
                        <a14:foregroundMark x1="41875" y1="43281" x2="41875" y2="43281"/>
                        <a14:foregroundMark x1="41667" y1="44531" x2="41667" y2="44531"/>
                        <a14:foregroundMark x1="41458" y1="45781" x2="41458" y2="45781"/>
                        <a14:foregroundMark x1="43854" y1="40156" x2="43854" y2="40156"/>
                        <a14:foregroundMark x1="45833" y1="78906" x2="45833" y2="78906"/>
                        <a14:foregroundMark x1="46354" y1="78438" x2="46354" y2="78438"/>
                        <a14:foregroundMark x1="45729" y1="87188" x2="45729" y2="87188"/>
                        <a14:foregroundMark x1="45938" y1="90469" x2="45938" y2="90469"/>
                        <a14:foregroundMark x1="46667" y1="92188" x2="46667" y2="92188"/>
                        <a14:foregroundMark x1="47083" y1="91094" x2="47083" y2="91094"/>
                        <a14:foregroundMark x1="46563" y1="89219" x2="46563" y2="89219"/>
                        <a14:foregroundMark x1="39479" y1="77344" x2="39479" y2="77344"/>
                        <a14:foregroundMark x1="41146" y1="78594" x2="41146" y2="78594"/>
                        <a14:foregroundMark x1="41250" y1="89375" x2="41250" y2="89375"/>
                        <a14:foregroundMark x1="42917" y1="91875" x2="42917" y2="91875"/>
                        <a14:foregroundMark x1="40417" y1="92813" x2="40417" y2="92813"/>
                        <a14:foregroundMark x1="42500" y1="93125" x2="42500" y2="93125"/>
                        <a14:foregroundMark x1="41458" y1="93125" x2="41458" y2="93125"/>
                        <a14:foregroundMark x1="39896" y1="92500" x2="39896" y2="92500"/>
                        <a14:foregroundMark x1="39271" y1="91563" x2="39271" y2="91563"/>
                        <a14:foregroundMark x1="41771" y1="90625" x2="41771" y2="90625"/>
                        <a14:foregroundMark x1="38854" y1="89844" x2="38854" y2="89844"/>
                        <a14:foregroundMark x1="40000" y1="81563" x2="40000" y2="81563"/>
                        <a14:foregroundMark x1="39479" y1="85781" x2="39479" y2="85781"/>
                        <a14:foregroundMark x1="39792" y1="87656" x2="39792" y2="87656"/>
                        <a14:foregroundMark x1="46042" y1="89531" x2="46042" y2="89531"/>
                        <a14:foregroundMark x1="46146" y1="39688" x2="46146" y2="39688"/>
                        <a14:foregroundMark x1="48750" y1="50469" x2="48750" y2="50469"/>
                        <a14:foregroundMark x1="48333" y1="57500" x2="48333" y2="57500"/>
                        <a14:foregroundMark x1="47083" y1="41406" x2="47083" y2="41406"/>
                        <a14:foregroundMark x1="46667" y1="39531" x2="46667" y2="39531"/>
                        <a14:foregroundMark x1="46875" y1="40156" x2="46875" y2="40156"/>
                        <a14:backgroundMark x1="47604" y1="39688" x2="47604" y2="39688"/>
                        <a14:backgroundMark x1="40521" y1="44688" x2="40521" y2="44688"/>
                        <a14:backgroundMark x1="49167" y1="38750" x2="49167" y2="38750"/>
                        <a14:backgroundMark x1="40208" y1="49375" x2="40208" y2="49375"/>
                        <a14:backgroundMark x1="40625" y1="48906" x2="40625" y2="48906"/>
                        <a14:backgroundMark x1="40417" y1="41406" x2="40417" y2="41406"/>
                        <a14:backgroundMark x1="42604" y1="38438" x2="42604" y2="38438"/>
                        <a14:backgroundMark x1="49375" y1="57188" x2="49375" y2="57188"/>
                        <a14:backgroundMark x1="49375" y1="56406" x2="49375" y2="56406"/>
                        <a14:backgroundMark x1="49375" y1="58750" x2="49375" y2="58750"/>
                        <a14:backgroundMark x1="41042" y1="44844" x2="41042" y2="44844"/>
                        <a14:backgroundMark x1="49271" y1="59531" x2="49271" y2="59531"/>
                        <a14:backgroundMark x1="49167" y1="60313" x2="49167" y2="60313"/>
                        <a14:backgroundMark x1="49063" y1="61406" x2="49063" y2="61406"/>
                        <a14:backgroundMark x1="49063" y1="62344" x2="49063" y2="6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91" t="37696" r="50081" b="6334"/>
          <a:stretch/>
        </p:blipFill>
        <p:spPr bwMode="auto">
          <a:xfrm rot="460479" flipH="1">
            <a:off x="4046885" y="541109"/>
            <a:ext cx="1896470" cy="541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2"/>
          <p:cNvSpPr/>
          <p:nvPr/>
        </p:nvSpPr>
        <p:spPr>
          <a:xfrm rot="20928138">
            <a:off x="5196086" y="1230122"/>
            <a:ext cx="878494" cy="84555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20928138">
            <a:off x="5207146" y="1210780"/>
            <a:ext cx="908194" cy="86216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20928138">
            <a:off x="5155212" y="1180039"/>
            <a:ext cx="960241" cy="925305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17957" y="6342474"/>
            <a:ext cx="52084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Image used with permission: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://www.mycutegraphics.com/graphics/bubble/pink-angled-bubble-wand.html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9222" name="Picture 6" descr="Image result for bubble wa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8138">
            <a:off x="3948376" y="1131769"/>
            <a:ext cx="2506593" cy="272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95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39297 0.188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8" y="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14205 0.2615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1307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0.24987 -0.1060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7" y="-53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5000" b="1" dirty="0" smtClean="0"/>
              <a:t>The End</a:t>
            </a:r>
            <a:endParaRPr lang="en-US" sz="15000" b="1" dirty="0"/>
          </a:p>
        </p:txBody>
      </p:sp>
    </p:spTree>
    <p:extLst>
      <p:ext uri="{BB962C8B-B14F-4D97-AF65-F5344CB8AC3E}">
        <p14:creationId xmlns:p14="http://schemas.microsoft.com/office/powerpoint/2010/main" val="260128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670</TotalTime>
  <Words>102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</vt:lpstr>
      <vt:lpstr>Calibri</vt:lpstr>
      <vt:lpstr>Calibri Light</vt:lpstr>
      <vt:lpstr>Office Theme</vt:lpstr>
      <vt:lpstr>Whose turn is it to blow bubbles?</vt:lpstr>
      <vt:lpstr>PowerPoint Presentation</vt:lpstr>
      <vt:lpstr>PowerPoint Presentation</vt:lpstr>
    </vt:vector>
  </TitlesOfParts>
  <Company>Issaquah School District 411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Puppy Dog, Puppy Dog, Where do you go?</dc:title>
  <dc:creator>Correa-Barron, Cristina</dc:creator>
  <cp:lastModifiedBy>Correa-Barron, Cristina</cp:lastModifiedBy>
  <cp:revision>77</cp:revision>
  <dcterms:created xsi:type="dcterms:W3CDTF">2017-10-26T17:38:44Z</dcterms:created>
  <dcterms:modified xsi:type="dcterms:W3CDTF">2018-06-18T00:26:48Z</dcterms:modified>
</cp:coreProperties>
</file>